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8" r:id="rId4"/>
  </p:sldMasterIdLst>
  <p:notesMasterIdLst>
    <p:notesMasterId r:id="rId6"/>
  </p:notesMasterIdLst>
  <p:handoutMasterIdLst>
    <p:handoutMasterId r:id="rId7"/>
  </p:handoutMasterIdLst>
  <p:sldIdLst>
    <p:sldId id="392" r:id="rId5"/>
  </p:sldIdLst>
  <p:sldSz cx="43891200" cy="32918400"/>
  <p:notesSz cx="6858000" cy="9296400"/>
  <p:defaultTextStyle>
    <a:defPPr>
      <a:defRPr lang="en-US"/>
    </a:defPPr>
    <a:lvl1pPr algn="l" rtl="0" eaLnBrk="0" fontAlgn="base" hangingPunct="0">
      <a:spcBef>
        <a:spcPct val="0"/>
      </a:spcBef>
      <a:spcAft>
        <a:spcPct val="0"/>
      </a:spcAft>
      <a:defRPr sz="9600" b="1" kern="1200">
        <a:solidFill>
          <a:srgbClr val="00457C"/>
        </a:solidFill>
        <a:latin typeface="Times New Roman" panose="02020603050405020304" pitchFamily="18" charset="0"/>
        <a:ea typeface="+mn-ea"/>
        <a:cs typeface="+mn-cs"/>
      </a:defRPr>
    </a:lvl1pPr>
    <a:lvl2pPr marL="2193925" indent="-1736725" algn="l" rtl="0" eaLnBrk="0" fontAlgn="base" hangingPunct="0">
      <a:spcBef>
        <a:spcPct val="0"/>
      </a:spcBef>
      <a:spcAft>
        <a:spcPct val="0"/>
      </a:spcAft>
      <a:defRPr sz="9600" b="1" kern="1200">
        <a:solidFill>
          <a:srgbClr val="00457C"/>
        </a:solidFill>
        <a:latin typeface="Times New Roman" panose="02020603050405020304" pitchFamily="18" charset="0"/>
        <a:ea typeface="+mn-ea"/>
        <a:cs typeface="+mn-cs"/>
      </a:defRPr>
    </a:lvl2pPr>
    <a:lvl3pPr marL="4387850" indent="-3473450" algn="l" rtl="0" eaLnBrk="0" fontAlgn="base" hangingPunct="0">
      <a:spcBef>
        <a:spcPct val="0"/>
      </a:spcBef>
      <a:spcAft>
        <a:spcPct val="0"/>
      </a:spcAft>
      <a:defRPr sz="9600" b="1" kern="1200">
        <a:solidFill>
          <a:srgbClr val="00457C"/>
        </a:solidFill>
        <a:latin typeface="Times New Roman" panose="02020603050405020304" pitchFamily="18" charset="0"/>
        <a:ea typeface="+mn-ea"/>
        <a:cs typeface="+mn-cs"/>
      </a:defRPr>
    </a:lvl3pPr>
    <a:lvl4pPr marL="6583363" indent="-5211763" algn="l" rtl="0" eaLnBrk="0" fontAlgn="base" hangingPunct="0">
      <a:spcBef>
        <a:spcPct val="0"/>
      </a:spcBef>
      <a:spcAft>
        <a:spcPct val="0"/>
      </a:spcAft>
      <a:defRPr sz="9600" b="1" kern="1200">
        <a:solidFill>
          <a:srgbClr val="00457C"/>
        </a:solidFill>
        <a:latin typeface="Times New Roman" panose="02020603050405020304" pitchFamily="18" charset="0"/>
        <a:ea typeface="+mn-ea"/>
        <a:cs typeface="+mn-cs"/>
      </a:defRPr>
    </a:lvl4pPr>
    <a:lvl5pPr marL="8777288" indent="-6948488" algn="l" rtl="0" eaLnBrk="0" fontAlgn="base" hangingPunct="0">
      <a:spcBef>
        <a:spcPct val="0"/>
      </a:spcBef>
      <a:spcAft>
        <a:spcPct val="0"/>
      </a:spcAft>
      <a:defRPr sz="9600" b="1" kern="1200">
        <a:solidFill>
          <a:srgbClr val="00457C"/>
        </a:solidFill>
        <a:latin typeface="Times New Roman" panose="02020603050405020304" pitchFamily="18" charset="0"/>
        <a:ea typeface="+mn-ea"/>
        <a:cs typeface="+mn-cs"/>
      </a:defRPr>
    </a:lvl5pPr>
    <a:lvl6pPr marL="2286000" algn="l" defTabSz="914400" rtl="0" eaLnBrk="1" latinLnBrk="0" hangingPunct="1">
      <a:defRPr sz="9600" b="1" kern="1200">
        <a:solidFill>
          <a:srgbClr val="00457C"/>
        </a:solidFill>
        <a:latin typeface="Times New Roman" panose="02020603050405020304" pitchFamily="18" charset="0"/>
        <a:ea typeface="+mn-ea"/>
        <a:cs typeface="+mn-cs"/>
      </a:defRPr>
    </a:lvl6pPr>
    <a:lvl7pPr marL="2743200" algn="l" defTabSz="914400" rtl="0" eaLnBrk="1" latinLnBrk="0" hangingPunct="1">
      <a:defRPr sz="9600" b="1" kern="1200">
        <a:solidFill>
          <a:srgbClr val="00457C"/>
        </a:solidFill>
        <a:latin typeface="Times New Roman" panose="02020603050405020304" pitchFamily="18" charset="0"/>
        <a:ea typeface="+mn-ea"/>
        <a:cs typeface="+mn-cs"/>
      </a:defRPr>
    </a:lvl7pPr>
    <a:lvl8pPr marL="3200400" algn="l" defTabSz="914400" rtl="0" eaLnBrk="1" latinLnBrk="0" hangingPunct="1">
      <a:defRPr sz="9600" b="1" kern="1200">
        <a:solidFill>
          <a:srgbClr val="00457C"/>
        </a:solidFill>
        <a:latin typeface="Times New Roman" panose="02020603050405020304" pitchFamily="18" charset="0"/>
        <a:ea typeface="+mn-ea"/>
        <a:cs typeface="+mn-cs"/>
      </a:defRPr>
    </a:lvl8pPr>
    <a:lvl9pPr marL="3657600" algn="l" defTabSz="914400" rtl="0" eaLnBrk="1" latinLnBrk="0" hangingPunct="1">
      <a:defRPr sz="9600" b="1" kern="1200">
        <a:solidFill>
          <a:srgbClr val="00457C"/>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821" autoAdjust="0"/>
    <p:restoredTop sz="94673" autoAdjust="0"/>
  </p:normalViewPr>
  <p:slideViewPr>
    <p:cSldViewPr>
      <p:cViewPr varScale="1">
        <p:scale>
          <a:sx n="22" d="100"/>
          <a:sy n="22" d="100"/>
        </p:scale>
        <p:origin x="1176" y="18"/>
      </p:cViewPr>
      <p:guideLst>
        <p:guide orient="horz" pos="10368"/>
        <p:guide pos="1382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109" d="100"/>
          <a:sy n="109" d="100"/>
        </p:scale>
        <p:origin x="4328" y="2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A71940A4-6320-9843-3CDA-B06EA2A3A297}"/>
              </a:ext>
            </a:extLst>
          </p:cNvPr>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200" b="0">
                <a:solidFill>
                  <a:schemeClr val="tx1"/>
                </a:solidFill>
                <a:latin typeface="Times New Roman" pitchFamily="18" charset="0"/>
              </a:defRPr>
            </a:lvl1pPr>
          </a:lstStyle>
          <a:p>
            <a:pPr>
              <a:defRPr/>
            </a:pPr>
            <a:endParaRPr lang="en-US"/>
          </a:p>
        </p:txBody>
      </p:sp>
      <p:sp>
        <p:nvSpPr>
          <p:cNvPr id="65539" name="Rectangle 3">
            <a:extLst>
              <a:ext uri="{FF2B5EF4-FFF2-40B4-BE49-F238E27FC236}">
                <a16:creationId xmlns:a16="http://schemas.microsoft.com/office/drawing/2014/main" id="{0C380B6C-3295-F72E-ADDE-5DC602A2BC4D}"/>
              </a:ext>
            </a:extLst>
          </p:cNvPr>
          <p:cNvSpPr>
            <a:spLocks noGrp="1" noChangeArrowheads="1"/>
          </p:cNvSpPr>
          <p:nvPr>
            <p:ph type="dt" sz="quarter"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a:solidFill>
                  <a:schemeClr val="tx1"/>
                </a:solidFill>
                <a:latin typeface="Times New Roman" pitchFamily="18" charset="0"/>
              </a:defRPr>
            </a:lvl1pPr>
          </a:lstStyle>
          <a:p>
            <a:pPr>
              <a:defRPr/>
            </a:pPr>
            <a:endParaRPr lang="en-US"/>
          </a:p>
        </p:txBody>
      </p:sp>
      <p:sp>
        <p:nvSpPr>
          <p:cNvPr id="65540" name="Rectangle 4">
            <a:extLst>
              <a:ext uri="{FF2B5EF4-FFF2-40B4-BE49-F238E27FC236}">
                <a16:creationId xmlns:a16="http://schemas.microsoft.com/office/drawing/2014/main" id="{90A7F91A-9A00-0218-2114-FE08EE2200B5}"/>
              </a:ext>
            </a:extLst>
          </p:cNvPr>
          <p:cNvSpPr>
            <a:spLocks noGrp="1" noChangeArrowheads="1"/>
          </p:cNvSpPr>
          <p:nvPr>
            <p:ph type="ftr" sz="quarter" idx="2"/>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b="0">
                <a:solidFill>
                  <a:schemeClr val="tx1"/>
                </a:solidFill>
                <a:latin typeface="Times New Roman" pitchFamily="18" charset="0"/>
              </a:defRPr>
            </a:lvl1pPr>
          </a:lstStyle>
          <a:p>
            <a:pPr>
              <a:defRPr/>
            </a:pPr>
            <a:endParaRPr lang="en-US"/>
          </a:p>
        </p:txBody>
      </p:sp>
      <p:sp>
        <p:nvSpPr>
          <p:cNvPr id="65541" name="Rectangle 5">
            <a:extLst>
              <a:ext uri="{FF2B5EF4-FFF2-40B4-BE49-F238E27FC236}">
                <a16:creationId xmlns:a16="http://schemas.microsoft.com/office/drawing/2014/main" id="{234FDEAE-12D3-9063-C91D-F4525E3DF3CF}"/>
              </a:ext>
            </a:extLst>
          </p:cNvPr>
          <p:cNvSpPr>
            <a:spLocks noGrp="1" noChangeArrowheads="1"/>
          </p:cNvSpPr>
          <p:nvPr>
            <p:ph type="sldNum" sz="quarter" idx="3"/>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a:solidFill>
                  <a:schemeClr val="tx1"/>
                </a:solidFill>
              </a:defRPr>
            </a:lvl1pPr>
          </a:lstStyle>
          <a:p>
            <a:fld id="{CEA806BA-09F3-3144-9226-C87960C61D15}"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a:extLst>
              <a:ext uri="{FF2B5EF4-FFF2-40B4-BE49-F238E27FC236}">
                <a16:creationId xmlns:a16="http://schemas.microsoft.com/office/drawing/2014/main" id="{362404B5-5E8E-1AC6-304A-D959C9A4A516}"/>
              </a:ext>
            </a:extLst>
          </p:cNvPr>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200" b="0">
                <a:solidFill>
                  <a:schemeClr val="tx1"/>
                </a:solidFill>
                <a:latin typeface="Times New Roman" pitchFamily="18" charset="0"/>
              </a:defRPr>
            </a:lvl1pPr>
          </a:lstStyle>
          <a:p>
            <a:pPr>
              <a:defRPr/>
            </a:pPr>
            <a:endParaRPr lang="en-US"/>
          </a:p>
        </p:txBody>
      </p:sp>
      <p:sp>
        <p:nvSpPr>
          <p:cNvPr id="83971" name="Rectangle 3">
            <a:extLst>
              <a:ext uri="{FF2B5EF4-FFF2-40B4-BE49-F238E27FC236}">
                <a16:creationId xmlns:a16="http://schemas.microsoft.com/office/drawing/2014/main" id="{6663A5A0-1A8B-B5A4-CC76-929081FA2310}"/>
              </a:ext>
            </a:extLst>
          </p:cNvPr>
          <p:cNvSpPr>
            <a:spLocks noGrp="1" noChangeArrowheads="1"/>
          </p:cNvSpPr>
          <p:nvPr>
            <p:ph type="dt"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a:solidFill>
                  <a:schemeClr val="tx1"/>
                </a:solidFill>
                <a:latin typeface="Times New Roman" pitchFamily="18" charset="0"/>
              </a:defRPr>
            </a:lvl1pPr>
          </a:lstStyle>
          <a:p>
            <a:pPr>
              <a:defRPr/>
            </a:pPr>
            <a:endParaRPr lang="en-US"/>
          </a:p>
        </p:txBody>
      </p:sp>
      <p:sp>
        <p:nvSpPr>
          <p:cNvPr id="13316" name="Rectangle 4">
            <a:extLst>
              <a:ext uri="{FF2B5EF4-FFF2-40B4-BE49-F238E27FC236}">
                <a16:creationId xmlns:a16="http://schemas.microsoft.com/office/drawing/2014/main" id="{5641B19F-4322-7B64-52D2-259C72B031BC}"/>
              </a:ext>
            </a:extLst>
          </p:cNvPr>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3973" name="Rectangle 5">
            <a:extLst>
              <a:ext uri="{FF2B5EF4-FFF2-40B4-BE49-F238E27FC236}">
                <a16:creationId xmlns:a16="http://schemas.microsoft.com/office/drawing/2014/main" id="{0D9FFD03-76FD-6D69-0DE0-A9C5B611F7FF}"/>
              </a:ext>
            </a:extLst>
          </p:cNvPr>
          <p:cNvSpPr>
            <a:spLocks noGrp="1" noChangeArrowheads="1"/>
          </p:cNvSpPr>
          <p:nvPr>
            <p:ph type="body" sz="quarter" idx="3"/>
          </p:nvPr>
        </p:nvSpPr>
        <p:spPr bwMode="auto">
          <a:xfrm>
            <a:off x="685800" y="4416425"/>
            <a:ext cx="548640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3974" name="Rectangle 6">
            <a:extLst>
              <a:ext uri="{FF2B5EF4-FFF2-40B4-BE49-F238E27FC236}">
                <a16:creationId xmlns:a16="http://schemas.microsoft.com/office/drawing/2014/main" id="{03BCEE7E-D978-E711-5E29-2C5321C20965}"/>
              </a:ext>
            </a:extLst>
          </p:cNvPr>
          <p:cNvSpPr>
            <a:spLocks noGrp="1" noChangeArrowheads="1"/>
          </p:cNvSpPr>
          <p:nvPr>
            <p:ph type="ftr" sz="quarter" idx="4"/>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b="0">
                <a:solidFill>
                  <a:schemeClr val="tx1"/>
                </a:solidFill>
                <a:latin typeface="Times New Roman" pitchFamily="18" charset="0"/>
              </a:defRPr>
            </a:lvl1pPr>
          </a:lstStyle>
          <a:p>
            <a:pPr>
              <a:defRPr/>
            </a:pPr>
            <a:endParaRPr lang="en-US"/>
          </a:p>
        </p:txBody>
      </p:sp>
      <p:sp>
        <p:nvSpPr>
          <p:cNvPr id="83975" name="Rectangle 7">
            <a:extLst>
              <a:ext uri="{FF2B5EF4-FFF2-40B4-BE49-F238E27FC236}">
                <a16:creationId xmlns:a16="http://schemas.microsoft.com/office/drawing/2014/main" id="{550F484D-551A-FEB0-F323-B86D37A97B14}"/>
              </a:ext>
            </a:extLst>
          </p:cNvPr>
          <p:cNvSpPr>
            <a:spLocks noGrp="1" noChangeArrowheads="1"/>
          </p:cNvSpPr>
          <p:nvPr>
            <p:ph type="sldNum" sz="quarter" idx="5"/>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a:solidFill>
                  <a:schemeClr val="tx1"/>
                </a:solidFill>
              </a:defRPr>
            </a:lvl1pPr>
          </a:lstStyle>
          <a:p>
            <a:fld id="{76D87D45-9D7D-EB4C-B4BC-AC80750F80A2}"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5700" kern="1200">
        <a:solidFill>
          <a:schemeClr val="tx1"/>
        </a:solidFill>
        <a:latin typeface="Times New Roman" pitchFamily="18" charset="0"/>
        <a:ea typeface="+mn-ea"/>
        <a:cs typeface="+mn-cs"/>
      </a:defRPr>
    </a:lvl1pPr>
    <a:lvl2pPr marL="2193925" algn="l" rtl="0" eaLnBrk="0" fontAlgn="base" hangingPunct="0">
      <a:spcBef>
        <a:spcPct val="30000"/>
      </a:spcBef>
      <a:spcAft>
        <a:spcPct val="0"/>
      </a:spcAft>
      <a:defRPr sz="5700" kern="1200">
        <a:solidFill>
          <a:schemeClr val="tx1"/>
        </a:solidFill>
        <a:latin typeface="Times New Roman" pitchFamily="18" charset="0"/>
        <a:ea typeface="+mn-ea"/>
        <a:cs typeface="+mn-cs"/>
      </a:defRPr>
    </a:lvl2pPr>
    <a:lvl3pPr marL="4387850" algn="l" rtl="0" eaLnBrk="0" fontAlgn="base" hangingPunct="0">
      <a:spcBef>
        <a:spcPct val="30000"/>
      </a:spcBef>
      <a:spcAft>
        <a:spcPct val="0"/>
      </a:spcAft>
      <a:defRPr sz="5700" kern="1200">
        <a:solidFill>
          <a:schemeClr val="tx1"/>
        </a:solidFill>
        <a:latin typeface="Times New Roman" pitchFamily="18" charset="0"/>
        <a:ea typeface="+mn-ea"/>
        <a:cs typeface="+mn-cs"/>
      </a:defRPr>
    </a:lvl3pPr>
    <a:lvl4pPr marL="6583363" algn="l" rtl="0" eaLnBrk="0" fontAlgn="base" hangingPunct="0">
      <a:spcBef>
        <a:spcPct val="30000"/>
      </a:spcBef>
      <a:spcAft>
        <a:spcPct val="0"/>
      </a:spcAft>
      <a:defRPr sz="5700" kern="1200">
        <a:solidFill>
          <a:schemeClr val="tx1"/>
        </a:solidFill>
        <a:latin typeface="Times New Roman" pitchFamily="18" charset="0"/>
        <a:ea typeface="+mn-ea"/>
        <a:cs typeface="+mn-cs"/>
      </a:defRPr>
    </a:lvl4pPr>
    <a:lvl5pPr marL="8777288" algn="l" rtl="0" eaLnBrk="0" fontAlgn="base" hangingPunct="0">
      <a:spcBef>
        <a:spcPct val="30000"/>
      </a:spcBef>
      <a:spcAft>
        <a:spcPct val="0"/>
      </a:spcAft>
      <a:defRPr sz="5700" kern="1200">
        <a:solidFill>
          <a:schemeClr val="tx1"/>
        </a:solidFill>
        <a:latin typeface="Times New Roman" pitchFamily="18" charset="0"/>
        <a:ea typeface="+mn-ea"/>
        <a:cs typeface="+mn-cs"/>
      </a:defRPr>
    </a:lvl5pPr>
    <a:lvl6pPr marL="10972800" algn="l" defTabSz="4389120" rtl="0" eaLnBrk="1" latinLnBrk="0" hangingPunct="1">
      <a:defRPr sz="5760" kern="1200">
        <a:solidFill>
          <a:schemeClr val="tx1"/>
        </a:solidFill>
        <a:latin typeface="+mn-lt"/>
        <a:ea typeface="+mn-ea"/>
        <a:cs typeface="+mn-cs"/>
      </a:defRPr>
    </a:lvl6pPr>
    <a:lvl7pPr marL="13167360" algn="l" defTabSz="4389120" rtl="0" eaLnBrk="1" latinLnBrk="0" hangingPunct="1">
      <a:defRPr sz="5760" kern="1200">
        <a:solidFill>
          <a:schemeClr val="tx1"/>
        </a:solidFill>
        <a:latin typeface="+mn-lt"/>
        <a:ea typeface="+mn-ea"/>
        <a:cs typeface="+mn-cs"/>
      </a:defRPr>
    </a:lvl7pPr>
    <a:lvl8pPr marL="15361920" algn="l" defTabSz="4389120" rtl="0" eaLnBrk="1" latinLnBrk="0" hangingPunct="1">
      <a:defRPr sz="5760" kern="1200">
        <a:solidFill>
          <a:schemeClr val="tx1"/>
        </a:solidFill>
        <a:latin typeface="+mn-lt"/>
        <a:ea typeface="+mn-ea"/>
        <a:cs typeface="+mn-cs"/>
      </a:defRPr>
    </a:lvl8pPr>
    <a:lvl9pPr marL="17556480" algn="l" defTabSz="4389120" rtl="0" eaLnBrk="1" latinLnBrk="0" hangingPunct="1">
      <a:defRPr sz="576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a:extLst>
              <a:ext uri="{FF2B5EF4-FFF2-40B4-BE49-F238E27FC236}">
                <a16:creationId xmlns:a16="http://schemas.microsoft.com/office/drawing/2014/main" id="{2EBAA6E1-BA45-2F57-2DA9-F15267EFD66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9600" b="1">
                <a:solidFill>
                  <a:srgbClr val="00457C"/>
                </a:solidFill>
                <a:latin typeface="Times New Roman" panose="02020603050405020304" pitchFamily="18" charset="0"/>
              </a:defRPr>
            </a:lvl1pPr>
            <a:lvl2pPr marL="742950" indent="-285750">
              <a:defRPr sz="9600" b="1">
                <a:solidFill>
                  <a:srgbClr val="00457C"/>
                </a:solidFill>
                <a:latin typeface="Times New Roman" panose="02020603050405020304" pitchFamily="18" charset="0"/>
              </a:defRPr>
            </a:lvl2pPr>
            <a:lvl3pPr marL="1143000" indent="-228600">
              <a:defRPr sz="9600" b="1">
                <a:solidFill>
                  <a:srgbClr val="00457C"/>
                </a:solidFill>
                <a:latin typeface="Times New Roman" panose="02020603050405020304" pitchFamily="18" charset="0"/>
              </a:defRPr>
            </a:lvl3pPr>
            <a:lvl4pPr marL="1600200" indent="-228600">
              <a:defRPr sz="9600" b="1">
                <a:solidFill>
                  <a:srgbClr val="00457C"/>
                </a:solidFill>
                <a:latin typeface="Times New Roman" panose="02020603050405020304" pitchFamily="18" charset="0"/>
              </a:defRPr>
            </a:lvl4pPr>
            <a:lvl5pPr marL="2057400" indent="-228600">
              <a:defRPr sz="9600" b="1">
                <a:solidFill>
                  <a:srgbClr val="00457C"/>
                </a:solidFill>
                <a:latin typeface="Times New Roman" panose="02020603050405020304" pitchFamily="18" charset="0"/>
              </a:defRPr>
            </a:lvl5pPr>
            <a:lvl6pPr marL="2514600" indent="-228600" eaLnBrk="0" fontAlgn="base" hangingPunct="0">
              <a:spcBef>
                <a:spcPct val="0"/>
              </a:spcBef>
              <a:spcAft>
                <a:spcPct val="0"/>
              </a:spcAft>
              <a:defRPr sz="9600" b="1">
                <a:solidFill>
                  <a:srgbClr val="00457C"/>
                </a:solidFill>
                <a:latin typeface="Times New Roman" panose="02020603050405020304" pitchFamily="18" charset="0"/>
              </a:defRPr>
            </a:lvl6pPr>
            <a:lvl7pPr marL="2971800" indent="-228600" eaLnBrk="0" fontAlgn="base" hangingPunct="0">
              <a:spcBef>
                <a:spcPct val="0"/>
              </a:spcBef>
              <a:spcAft>
                <a:spcPct val="0"/>
              </a:spcAft>
              <a:defRPr sz="9600" b="1">
                <a:solidFill>
                  <a:srgbClr val="00457C"/>
                </a:solidFill>
                <a:latin typeface="Times New Roman" panose="02020603050405020304" pitchFamily="18" charset="0"/>
              </a:defRPr>
            </a:lvl7pPr>
            <a:lvl8pPr marL="3429000" indent="-228600" eaLnBrk="0" fontAlgn="base" hangingPunct="0">
              <a:spcBef>
                <a:spcPct val="0"/>
              </a:spcBef>
              <a:spcAft>
                <a:spcPct val="0"/>
              </a:spcAft>
              <a:defRPr sz="9600" b="1">
                <a:solidFill>
                  <a:srgbClr val="00457C"/>
                </a:solidFill>
                <a:latin typeface="Times New Roman" panose="02020603050405020304" pitchFamily="18" charset="0"/>
              </a:defRPr>
            </a:lvl8pPr>
            <a:lvl9pPr marL="3886200" indent="-228600" eaLnBrk="0" fontAlgn="base" hangingPunct="0">
              <a:spcBef>
                <a:spcPct val="0"/>
              </a:spcBef>
              <a:spcAft>
                <a:spcPct val="0"/>
              </a:spcAft>
              <a:defRPr sz="9600" b="1">
                <a:solidFill>
                  <a:srgbClr val="00457C"/>
                </a:solidFill>
                <a:latin typeface="Times New Roman" panose="02020603050405020304" pitchFamily="18" charset="0"/>
              </a:defRPr>
            </a:lvl9pPr>
          </a:lstStyle>
          <a:p>
            <a:fld id="{4519687B-2575-0244-B96A-B483C6054010}" type="slidenum">
              <a:rPr lang="en-US" altLang="en-US" sz="1200" b="0">
                <a:solidFill>
                  <a:schemeClr val="tx1"/>
                </a:solidFill>
              </a:rPr>
              <a:pPr/>
              <a:t>1</a:t>
            </a:fld>
            <a:endParaRPr lang="en-US" altLang="en-US" sz="1200" b="0">
              <a:solidFill>
                <a:schemeClr val="tx1"/>
              </a:solidFill>
            </a:endParaRPr>
          </a:p>
        </p:txBody>
      </p:sp>
      <p:sp>
        <p:nvSpPr>
          <p:cNvPr id="16387" name="Rectangle 2">
            <a:extLst>
              <a:ext uri="{FF2B5EF4-FFF2-40B4-BE49-F238E27FC236}">
                <a16:creationId xmlns:a16="http://schemas.microsoft.com/office/drawing/2014/main" id="{0C870273-1398-C492-5FB0-6248012A429B}"/>
              </a:ext>
            </a:extLst>
          </p:cNvPr>
          <p:cNvSpPr>
            <a:spLocks noGrp="1" noRot="1" noChangeAspect="1" noChangeArrowheads="1" noTextEdit="1"/>
          </p:cNvSpPr>
          <p:nvPr>
            <p:ph type="sldImg"/>
          </p:nvPr>
        </p:nvSpPr>
        <p:spPr>
          <a:ln/>
        </p:spPr>
      </p:sp>
      <p:sp>
        <p:nvSpPr>
          <p:cNvPr id="2" name="Rectangle 3">
            <a:extLst>
              <a:ext uri="{FF2B5EF4-FFF2-40B4-BE49-F238E27FC236}">
                <a16:creationId xmlns:a16="http://schemas.microsoft.com/office/drawing/2014/main" id="{80941020-AF60-A450-4209-CE67C3068457}"/>
              </a:ext>
            </a:extLst>
          </p:cNvPr>
          <p:cNvSpPr>
            <a:spLocks noGrp="1" noChangeArrowheads="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a:extLst>
        </p:spPr>
        <p:txBody>
          <a:bodyPr/>
          <a:lstStyle/>
          <a:p>
            <a:pPr eaLnBrk="1" hangingPunct="1">
              <a:defRPr/>
            </a:pPr>
            <a:endParaRPr lang="en-US" altLang="en-US" sz="5760" dirty="0">
              <a:latin typeface="Times New Roman"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517DC62B-24F2-A045-0317-47A652668DB6}"/>
              </a:ext>
            </a:extLst>
          </p:cNvPr>
          <p:cNvCxnSpPr/>
          <p:nvPr/>
        </p:nvCxnSpPr>
        <p:spPr>
          <a:xfrm>
            <a:off x="11503025" y="16937038"/>
            <a:ext cx="26968450"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ctrTitle"/>
          </p:nvPr>
        </p:nvSpPr>
        <p:spPr>
          <a:xfrm>
            <a:off x="11502334" y="3851038"/>
            <a:ext cx="26968872" cy="12198869"/>
          </a:xfrm>
        </p:spPr>
        <p:txBody>
          <a:bodyPr bIns="0" anchor="b"/>
          <a:lstStyle>
            <a:lvl1pPr algn="l">
              <a:defRPr sz="25920"/>
            </a:lvl1pPr>
          </a:lstStyle>
          <a:p>
            <a:r>
              <a:rPr lang="en-US"/>
              <a:t>Click to edit Master title style</a:t>
            </a:r>
            <a:endParaRPr lang="en-US" dirty="0"/>
          </a:p>
        </p:txBody>
      </p:sp>
      <p:sp>
        <p:nvSpPr>
          <p:cNvPr id="3" name="Subtitle 2"/>
          <p:cNvSpPr>
            <a:spLocks noGrp="1"/>
          </p:cNvSpPr>
          <p:nvPr>
            <p:ph type="subTitle" idx="1"/>
          </p:nvPr>
        </p:nvSpPr>
        <p:spPr>
          <a:xfrm>
            <a:off x="11502334" y="16949786"/>
            <a:ext cx="26968872" cy="4692581"/>
          </a:xfrm>
        </p:spPr>
        <p:txBody>
          <a:bodyPr tIns="91440" bIns="91440"/>
          <a:lstStyle>
            <a:lvl1pPr marL="0" indent="0" algn="l">
              <a:buNone/>
              <a:defRPr sz="7680" b="0" cap="all" baseline="0">
                <a:solidFill>
                  <a:schemeClr val="tx1"/>
                </a:solidFill>
              </a:defRPr>
            </a:lvl1pPr>
            <a:lvl2pPr marL="1645920" indent="0" algn="ctr">
              <a:buNone/>
              <a:defRPr sz="7200"/>
            </a:lvl2pPr>
            <a:lvl3pPr marL="3291840" indent="0" algn="ctr">
              <a:buNone/>
              <a:defRPr sz="6480"/>
            </a:lvl3pPr>
            <a:lvl4pPr marL="4937760" indent="0" algn="ctr">
              <a:buNone/>
              <a:defRPr sz="5760"/>
            </a:lvl4pPr>
            <a:lvl5pPr marL="6583680" indent="0" algn="ctr">
              <a:buNone/>
              <a:defRPr sz="5760"/>
            </a:lvl5pPr>
            <a:lvl6pPr marL="8229600" indent="0" algn="ctr">
              <a:buNone/>
              <a:defRPr sz="5760"/>
            </a:lvl6pPr>
            <a:lvl7pPr marL="9875520" indent="0" algn="ctr">
              <a:buNone/>
              <a:defRPr sz="5760"/>
            </a:lvl7pPr>
            <a:lvl8pPr marL="11521440" indent="0" algn="ctr">
              <a:buNone/>
              <a:defRPr sz="5760"/>
            </a:lvl8pPr>
            <a:lvl9pPr marL="13167360" indent="0" algn="ctr">
              <a:buNone/>
              <a:defRPr sz="5760"/>
            </a:lvl9pPr>
          </a:lstStyle>
          <a:p>
            <a:r>
              <a:rPr lang="en-US"/>
              <a:t>Click to edit Master subtitle style</a:t>
            </a:r>
            <a:endParaRPr lang="en-US" dirty="0"/>
          </a:p>
        </p:txBody>
      </p:sp>
      <p:sp>
        <p:nvSpPr>
          <p:cNvPr id="5" name="Date Placeholder 3">
            <a:extLst>
              <a:ext uri="{FF2B5EF4-FFF2-40B4-BE49-F238E27FC236}">
                <a16:creationId xmlns:a16="http://schemas.microsoft.com/office/drawing/2014/main" id="{4F72683A-A7BB-74B5-A2DF-A2B5D17A56BE}"/>
              </a:ext>
            </a:extLst>
          </p:cNvPr>
          <p:cNvSpPr>
            <a:spLocks noGrp="1"/>
          </p:cNvSpPr>
          <p:nvPr>
            <p:ph type="dt" sz="half" idx="10"/>
          </p:nvPr>
        </p:nvSpPr>
        <p:spPr/>
        <p:txBody>
          <a:bodyPr/>
          <a:lstStyle>
            <a:lvl1pPr>
              <a:defRPr/>
            </a:lvl1pPr>
          </a:lstStyle>
          <a:p>
            <a:pPr>
              <a:defRPr/>
            </a:pPr>
            <a:fld id="{DA24936C-9B2F-0349-8EF1-C00E1B3AF614}" type="datetimeFigureOut">
              <a:rPr lang="en-US"/>
              <a:pPr>
                <a:defRPr/>
              </a:pPr>
              <a:t>4/30/2026</a:t>
            </a:fld>
            <a:endParaRPr lang="en-US" dirty="0"/>
          </a:p>
        </p:txBody>
      </p:sp>
      <p:sp>
        <p:nvSpPr>
          <p:cNvPr id="6" name="Footer Placeholder 4">
            <a:extLst>
              <a:ext uri="{FF2B5EF4-FFF2-40B4-BE49-F238E27FC236}">
                <a16:creationId xmlns:a16="http://schemas.microsoft.com/office/drawing/2014/main" id="{0B73F13C-E161-01F7-D0E7-234ADC8170BF}"/>
              </a:ext>
            </a:extLst>
          </p:cNvPr>
          <p:cNvSpPr>
            <a:spLocks noGrp="1"/>
          </p:cNvSpPr>
          <p:nvPr>
            <p:ph type="ftr" sz="quarter" idx="11"/>
          </p:nvPr>
        </p:nvSpPr>
        <p:spPr>
          <a:xfrm>
            <a:off x="11503025" y="1581150"/>
            <a:ext cx="14812963" cy="1484313"/>
          </a:xfrm>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6BCC419A-8462-20FE-E14F-57F35AF8C265}"/>
              </a:ext>
            </a:extLst>
          </p:cNvPr>
          <p:cNvSpPr>
            <a:spLocks noGrp="1"/>
          </p:cNvSpPr>
          <p:nvPr>
            <p:ph type="sldNum" sz="quarter" idx="12"/>
          </p:nvPr>
        </p:nvSpPr>
        <p:spPr>
          <a:xfrm>
            <a:off x="6886575" y="3835400"/>
            <a:ext cx="3849688" cy="2416175"/>
          </a:xfrm>
        </p:spPr>
        <p:txBody>
          <a:bodyPr/>
          <a:lstStyle>
            <a:lvl1pPr>
              <a:defRPr/>
            </a:lvl1pPr>
          </a:lstStyle>
          <a:p>
            <a:fld id="{AFDDD094-AB3B-C14F-8A7F-572BB94431DE}" type="slidenum">
              <a:rPr lang="en-US" altLang="en-US"/>
              <a:pPr/>
              <a:t>‹#›</a:t>
            </a:fld>
            <a:endParaRPr lang="en-US" altLang="en-US"/>
          </a:p>
        </p:txBody>
      </p:sp>
    </p:spTree>
    <p:extLst>
      <p:ext uri="{BB962C8B-B14F-4D97-AF65-F5344CB8AC3E}">
        <p14:creationId xmlns:p14="http://schemas.microsoft.com/office/powerpoint/2010/main" val="1460278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A502BCA3-483B-93D2-EED7-75B8FB3109A2}"/>
              </a:ext>
            </a:extLst>
          </p:cNvPr>
          <p:cNvCxnSpPr/>
          <p:nvPr/>
        </p:nvCxnSpPr>
        <p:spPr>
          <a:xfrm>
            <a:off x="6929438" y="8866188"/>
            <a:ext cx="31542037"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A5CB5A3C-EAE5-00A3-FD65-E9F83D234E46}"/>
              </a:ext>
            </a:extLst>
          </p:cNvPr>
          <p:cNvSpPr>
            <a:spLocks noGrp="1"/>
          </p:cNvSpPr>
          <p:nvPr>
            <p:ph type="dt" sz="half" idx="10"/>
          </p:nvPr>
        </p:nvSpPr>
        <p:spPr/>
        <p:txBody>
          <a:bodyPr/>
          <a:lstStyle>
            <a:lvl1pPr>
              <a:defRPr/>
            </a:lvl1pPr>
          </a:lstStyle>
          <a:p>
            <a:pPr>
              <a:defRPr/>
            </a:pPr>
            <a:fld id="{63D6C869-5C4C-0040-B22D-FA74ABBE835C}" type="datetimeFigureOut">
              <a:rPr lang="en-US"/>
              <a:pPr>
                <a:defRPr/>
              </a:pPr>
              <a:t>4/30/2026</a:t>
            </a:fld>
            <a:endParaRPr lang="en-US" dirty="0"/>
          </a:p>
        </p:txBody>
      </p:sp>
      <p:sp>
        <p:nvSpPr>
          <p:cNvPr id="6" name="Footer Placeholder 4">
            <a:extLst>
              <a:ext uri="{FF2B5EF4-FFF2-40B4-BE49-F238E27FC236}">
                <a16:creationId xmlns:a16="http://schemas.microsoft.com/office/drawing/2014/main" id="{E42A2599-05E7-4868-90D8-765E5DAC81B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534F7138-426D-8E52-E3EA-B370900FB614}"/>
              </a:ext>
            </a:extLst>
          </p:cNvPr>
          <p:cNvSpPr>
            <a:spLocks noGrp="1"/>
          </p:cNvSpPr>
          <p:nvPr>
            <p:ph type="sldNum" sz="quarter" idx="12"/>
          </p:nvPr>
        </p:nvSpPr>
        <p:spPr/>
        <p:txBody>
          <a:bodyPr/>
          <a:lstStyle>
            <a:lvl1pPr>
              <a:defRPr/>
            </a:lvl1pPr>
          </a:lstStyle>
          <a:p>
            <a:fld id="{10D87446-5562-594E-B9BC-46D1C9315A6E}" type="slidenum">
              <a:rPr lang="en-US" altLang="en-US"/>
              <a:pPr/>
              <a:t>‹#›</a:t>
            </a:fld>
            <a:endParaRPr lang="en-US" altLang="en-US"/>
          </a:p>
        </p:txBody>
      </p:sp>
    </p:spTree>
    <p:extLst>
      <p:ext uri="{BB962C8B-B14F-4D97-AF65-F5344CB8AC3E}">
        <p14:creationId xmlns:p14="http://schemas.microsoft.com/office/powerpoint/2010/main" val="11936148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3253CAAC-01F7-0526-9405-73D3B8460F98}"/>
              </a:ext>
            </a:extLst>
          </p:cNvPr>
          <p:cNvCxnSpPr/>
          <p:nvPr/>
        </p:nvCxnSpPr>
        <p:spPr>
          <a:xfrm>
            <a:off x="33207325" y="3835400"/>
            <a:ext cx="0" cy="22367875"/>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Vertical Title 1"/>
          <p:cNvSpPr>
            <a:spLocks noGrp="1"/>
          </p:cNvSpPr>
          <p:nvPr>
            <p:ph type="title" orient="vert"/>
          </p:nvPr>
        </p:nvSpPr>
        <p:spPr>
          <a:xfrm>
            <a:off x="33206537" y="3835078"/>
            <a:ext cx="5294530" cy="22367467"/>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6928759" y="3835078"/>
            <a:ext cx="25445256" cy="2236746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FE9FAA99-D80C-BF4B-5C45-B596AE33042D}"/>
              </a:ext>
            </a:extLst>
          </p:cNvPr>
          <p:cNvSpPr>
            <a:spLocks noGrp="1"/>
          </p:cNvSpPr>
          <p:nvPr>
            <p:ph type="dt" sz="half" idx="10"/>
          </p:nvPr>
        </p:nvSpPr>
        <p:spPr/>
        <p:txBody>
          <a:bodyPr/>
          <a:lstStyle>
            <a:lvl1pPr>
              <a:defRPr/>
            </a:lvl1pPr>
          </a:lstStyle>
          <a:p>
            <a:pPr>
              <a:defRPr/>
            </a:pPr>
            <a:fld id="{4AB0A596-F5FC-3E4F-8963-C7F46F8FCC13}" type="datetimeFigureOut">
              <a:rPr lang="en-US"/>
              <a:pPr>
                <a:defRPr/>
              </a:pPr>
              <a:t>4/30/2026</a:t>
            </a:fld>
            <a:endParaRPr lang="en-US" dirty="0"/>
          </a:p>
        </p:txBody>
      </p:sp>
      <p:sp>
        <p:nvSpPr>
          <p:cNvPr id="6" name="Footer Placeholder 4">
            <a:extLst>
              <a:ext uri="{FF2B5EF4-FFF2-40B4-BE49-F238E27FC236}">
                <a16:creationId xmlns:a16="http://schemas.microsoft.com/office/drawing/2014/main" id="{0FC31DDB-D3E0-5CA5-1473-1B41D62016C2}"/>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63A05B43-2EB5-5FAA-8442-8B71EA090E39}"/>
              </a:ext>
            </a:extLst>
          </p:cNvPr>
          <p:cNvSpPr>
            <a:spLocks noGrp="1"/>
          </p:cNvSpPr>
          <p:nvPr>
            <p:ph type="sldNum" sz="quarter" idx="12"/>
          </p:nvPr>
        </p:nvSpPr>
        <p:spPr/>
        <p:txBody>
          <a:bodyPr/>
          <a:lstStyle>
            <a:lvl1pPr>
              <a:defRPr/>
            </a:lvl1pPr>
          </a:lstStyle>
          <a:p>
            <a:fld id="{91DA6CE3-96A5-CF43-81AF-D81F22ACDC98}" type="slidenum">
              <a:rPr lang="en-US" altLang="en-US"/>
              <a:pPr/>
              <a:t>‹#›</a:t>
            </a:fld>
            <a:endParaRPr lang="en-US" altLang="en-US"/>
          </a:p>
        </p:txBody>
      </p:sp>
    </p:spTree>
    <p:extLst>
      <p:ext uri="{BB962C8B-B14F-4D97-AF65-F5344CB8AC3E}">
        <p14:creationId xmlns:p14="http://schemas.microsoft.com/office/powerpoint/2010/main" val="4920833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Title Slide">
    <p:bg>
      <p:bgPr>
        <a:solidFill>
          <a:schemeClr val="bg1"/>
        </a:solidFill>
        <a:effectLst/>
      </p:bgPr>
    </p:bg>
    <p:spTree>
      <p:nvGrpSpPr>
        <p:cNvPr id="1" name=""/>
        <p:cNvGrpSpPr/>
        <p:nvPr/>
      </p:nvGrpSpPr>
      <p:grpSpPr>
        <a:xfrm>
          <a:off x="0" y="0"/>
          <a:ext cx="0" cy="0"/>
          <a:chOff x="0" y="0"/>
          <a:chExt cx="0" cy="0"/>
        </a:xfrm>
      </p:grpSpPr>
      <p:sp>
        <p:nvSpPr>
          <p:cNvPr id="2" name="Rectangle 11">
            <a:extLst>
              <a:ext uri="{FF2B5EF4-FFF2-40B4-BE49-F238E27FC236}">
                <a16:creationId xmlns:a16="http://schemas.microsoft.com/office/drawing/2014/main" id="{F2AA4E29-0107-5281-66AE-2AE1F4328F14}"/>
              </a:ext>
            </a:extLst>
          </p:cNvPr>
          <p:cNvSpPr>
            <a:spLocks noChangeArrowheads="1"/>
          </p:cNvSpPr>
          <p:nvPr userDrawn="1"/>
        </p:nvSpPr>
        <p:spPr bwMode="auto">
          <a:xfrm>
            <a:off x="0" y="0"/>
            <a:ext cx="43891200" cy="32918400"/>
          </a:xfrm>
          <a:prstGeom prst="rect">
            <a:avLst/>
          </a:prstGeom>
          <a:noFill/>
          <a:ln w="9525">
            <a:solidFill>
              <a:schemeClr val="tx1"/>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9600"/>
          </a:p>
        </p:txBody>
      </p:sp>
      <p:sp>
        <p:nvSpPr>
          <p:cNvPr id="3" name="Rectangle 12">
            <a:extLst>
              <a:ext uri="{FF2B5EF4-FFF2-40B4-BE49-F238E27FC236}">
                <a16:creationId xmlns:a16="http://schemas.microsoft.com/office/drawing/2014/main" id="{05DB45B5-54DF-E64D-D758-E34AEABFAF2D}"/>
              </a:ext>
            </a:extLst>
          </p:cNvPr>
          <p:cNvSpPr>
            <a:spLocks noChangeArrowheads="1"/>
          </p:cNvSpPr>
          <p:nvPr userDrawn="1"/>
        </p:nvSpPr>
        <p:spPr bwMode="auto">
          <a:xfrm>
            <a:off x="0" y="0"/>
            <a:ext cx="43891200" cy="3657600"/>
          </a:xfrm>
          <a:prstGeom prst="rect">
            <a:avLst/>
          </a:prstGeom>
          <a:solidFill>
            <a:schemeClr val="bg1">
              <a:lumMod val="75000"/>
              <a:alpha val="25000"/>
            </a:schemeClr>
          </a:solidFill>
          <a:ln w="9525">
            <a:solidFill>
              <a:srgbClr val="003968"/>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9600"/>
          </a:p>
        </p:txBody>
      </p:sp>
      <p:sp>
        <p:nvSpPr>
          <p:cNvPr id="5" name="Rectangle 12">
            <a:extLst>
              <a:ext uri="{FF2B5EF4-FFF2-40B4-BE49-F238E27FC236}">
                <a16:creationId xmlns:a16="http://schemas.microsoft.com/office/drawing/2014/main" id="{75DB134C-A3EE-DD72-81B6-267435F877BE}"/>
              </a:ext>
            </a:extLst>
          </p:cNvPr>
          <p:cNvSpPr>
            <a:spLocks noChangeArrowheads="1"/>
          </p:cNvSpPr>
          <p:nvPr userDrawn="1"/>
        </p:nvSpPr>
        <p:spPr bwMode="auto">
          <a:xfrm>
            <a:off x="0" y="3657600"/>
            <a:ext cx="43891200" cy="609600"/>
          </a:xfrm>
          <a:prstGeom prst="rect">
            <a:avLst/>
          </a:prstGeom>
          <a:solidFill>
            <a:schemeClr val="tx2"/>
          </a:solidFill>
          <a:ln w="9525">
            <a:no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9600"/>
          </a:p>
        </p:txBody>
      </p:sp>
      <p:pic>
        <p:nvPicPr>
          <p:cNvPr id="7" name="Picture 6" descr="A black background with blue text&#10;&#10;Description automatically generated">
            <a:extLst>
              <a:ext uri="{FF2B5EF4-FFF2-40B4-BE49-F238E27FC236}">
                <a16:creationId xmlns:a16="http://schemas.microsoft.com/office/drawing/2014/main" id="{733B58CC-A255-6C27-4993-368E1BDF90D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9673665" y="431800"/>
            <a:ext cx="13519035" cy="3225800"/>
          </a:xfrm>
          <a:prstGeom prst="rect">
            <a:avLst/>
          </a:prstGeom>
        </p:spPr>
      </p:pic>
    </p:spTree>
    <p:extLst>
      <p:ext uri="{BB962C8B-B14F-4D97-AF65-F5344CB8AC3E}">
        <p14:creationId xmlns:p14="http://schemas.microsoft.com/office/powerpoint/2010/main" val="2986229193"/>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D4CF386-87A7-C442-BAA2-3A3D5C2313EC}"/>
              </a:ext>
            </a:extLst>
          </p:cNvPr>
          <p:cNvCxnSpPr/>
          <p:nvPr/>
        </p:nvCxnSpPr>
        <p:spPr>
          <a:xfrm>
            <a:off x="6929438" y="8866188"/>
            <a:ext cx="31542037"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3B780DF1-8C66-31A8-BEE2-61ED211D04B0}"/>
              </a:ext>
            </a:extLst>
          </p:cNvPr>
          <p:cNvSpPr>
            <a:spLocks noGrp="1"/>
          </p:cNvSpPr>
          <p:nvPr>
            <p:ph type="dt" sz="half" idx="10"/>
          </p:nvPr>
        </p:nvSpPr>
        <p:spPr/>
        <p:txBody>
          <a:bodyPr/>
          <a:lstStyle>
            <a:lvl1pPr>
              <a:defRPr/>
            </a:lvl1pPr>
          </a:lstStyle>
          <a:p>
            <a:pPr>
              <a:defRPr/>
            </a:pPr>
            <a:fld id="{01AB91AB-2AB1-BC43-8B45-F8F6F6B6CC14}" type="datetimeFigureOut">
              <a:rPr lang="en-US"/>
              <a:pPr>
                <a:defRPr/>
              </a:pPr>
              <a:t>4/30/2026</a:t>
            </a:fld>
            <a:endParaRPr lang="en-US" dirty="0"/>
          </a:p>
        </p:txBody>
      </p:sp>
      <p:sp>
        <p:nvSpPr>
          <p:cNvPr id="6" name="Footer Placeholder 4">
            <a:extLst>
              <a:ext uri="{FF2B5EF4-FFF2-40B4-BE49-F238E27FC236}">
                <a16:creationId xmlns:a16="http://schemas.microsoft.com/office/drawing/2014/main" id="{E77CA9C0-B014-0CD4-9D72-8822C576B82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AAC6EC3F-87E8-9991-B186-CB3F9DD4747F}"/>
              </a:ext>
            </a:extLst>
          </p:cNvPr>
          <p:cNvSpPr>
            <a:spLocks noGrp="1"/>
          </p:cNvSpPr>
          <p:nvPr>
            <p:ph type="sldNum" sz="quarter" idx="12"/>
          </p:nvPr>
        </p:nvSpPr>
        <p:spPr/>
        <p:txBody>
          <a:bodyPr/>
          <a:lstStyle>
            <a:lvl1pPr>
              <a:defRPr/>
            </a:lvl1pPr>
          </a:lstStyle>
          <a:p>
            <a:fld id="{6CAD20AB-F6BF-B242-B095-45AE0FFAD92C}" type="slidenum">
              <a:rPr lang="en-US" altLang="en-US"/>
              <a:pPr/>
              <a:t>‹#›</a:t>
            </a:fld>
            <a:endParaRPr lang="en-US" altLang="en-US"/>
          </a:p>
        </p:txBody>
      </p:sp>
    </p:spTree>
    <p:extLst>
      <p:ext uri="{BB962C8B-B14F-4D97-AF65-F5344CB8AC3E}">
        <p14:creationId xmlns:p14="http://schemas.microsoft.com/office/powerpoint/2010/main" val="19929922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9AA5246E-DB39-CA9E-26DC-016FA8FB5C85}"/>
              </a:ext>
            </a:extLst>
          </p:cNvPr>
          <p:cNvCxnSpPr/>
          <p:nvPr/>
        </p:nvCxnSpPr>
        <p:spPr>
          <a:xfrm>
            <a:off x="6929438" y="18264188"/>
            <a:ext cx="2696051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6928757" y="8429424"/>
            <a:ext cx="26961610" cy="9062160"/>
          </a:xfrm>
        </p:spPr>
        <p:txBody>
          <a:bodyPr anchor="b"/>
          <a:lstStyle>
            <a:lvl1pPr algn="l">
              <a:defRPr sz="15360"/>
            </a:lvl1pPr>
          </a:lstStyle>
          <a:p>
            <a:r>
              <a:rPr lang="en-US"/>
              <a:t>Click to edit Master title style</a:t>
            </a:r>
            <a:endParaRPr lang="en-US" dirty="0"/>
          </a:p>
        </p:txBody>
      </p:sp>
      <p:sp>
        <p:nvSpPr>
          <p:cNvPr id="3" name="Text Placeholder 2"/>
          <p:cNvSpPr>
            <a:spLocks noGrp="1"/>
          </p:cNvSpPr>
          <p:nvPr>
            <p:ph type="body" idx="1"/>
          </p:nvPr>
        </p:nvSpPr>
        <p:spPr>
          <a:xfrm>
            <a:off x="6928761" y="18269743"/>
            <a:ext cx="26961610" cy="4862059"/>
          </a:xfrm>
        </p:spPr>
        <p:txBody>
          <a:bodyPr tIns="91440"/>
          <a:lstStyle>
            <a:lvl1pPr marL="0" indent="0" algn="l">
              <a:buNone/>
              <a:defRPr sz="8640">
                <a:solidFill>
                  <a:schemeClr val="tx1"/>
                </a:solidFill>
              </a:defRPr>
            </a:lvl1pPr>
            <a:lvl2pPr marL="1645920" indent="0">
              <a:buNone/>
              <a:defRPr sz="7200">
                <a:solidFill>
                  <a:schemeClr val="tx1">
                    <a:tint val="75000"/>
                  </a:schemeClr>
                </a:solidFill>
              </a:defRPr>
            </a:lvl2pPr>
            <a:lvl3pPr marL="3291840" indent="0">
              <a:buNone/>
              <a:defRPr sz="6480">
                <a:solidFill>
                  <a:schemeClr val="tx1">
                    <a:tint val="75000"/>
                  </a:schemeClr>
                </a:solidFill>
              </a:defRPr>
            </a:lvl3pPr>
            <a:lvl4pPr marL="4937760" indent="0">
              <a:buNone/>
              <a:defRPr sz="5760">
                <a:solidFill>
                  <a:schemeClr val="tx1">
                    <a:tint val="75000"/>
                  </a:schemeClr>
                </a:solidFill>
              </a:defRPr>
            </a:lvl4pPr>
            <a:lvl5pPr marL="6583680" indent="0">
              <a:buNone/>
              <a:defRPr sz="5760">
                <a:solidFill>
                  <a:schemeClr val="tx1">
                    <a:tint val="75000"/>
                  </a:schemeClr>
                </a:solidFill>
              </a:defRPr>
            </a:lvl5pPr>
            <a:lvl6pPr marL="8229600" indent="0">
              <a:buNone/>
              <a:defRPr sz="5760">
                <a:solidFill>
                  <a:schemeClr val="tx1">
                    <a:tint val="75000"/>
                  </a:schemeClr>
                </a:solidFill>
              </a:defRPr>
            </a:lvl6pPr>
            <a:lvl7pPr marL="9875520" indent="0">
              <a:buNone/>
              <a:defRPr sz="5760">
                <a:solidFill>
                  <a:schemeClr val="tx1">
                    <a:tint val="75000"/>
                  </a:schemeClr>
                </a:solidFill>
              </a:defRPr>
            </a:lvl7pPr>
            <a:lvl8pPr marL="11521440" indent="0">
              <a:buNone/>
              <a:defRPr sz="5760">
                <a:solidFill>
                  <a:schemeClr val="tx1">
                    <a:tint val="75000"/>
                  </a:schemeClr>
                </a:solidFill>
              </a:defRPr>
            </a:lvl8pPr>
            <a:lvl9pPr marL="13167360" indent="0">
              <a:buNone/>
              <a:defRPr sz="5760">
                <a:solidFill>
                  <a:schemeClr val="tx1">
                    <a:tint val="75000"/>
                  </a:schemeClr>
                </a:solidFill>
              </a:defRPr>
            </a:lvl9pPr>
          </a:lstStyle>
          <a:p>
            <a:pPr lvl="0"/>
            <a:r>
              <a:rPr lang="en-US"/>
              <a:t>Click to edit Master text styles</a:t>
            </a:r>
          </a:p>
        </p:txBody>
      </p:sp>
      <p:sp>
        <p:nvSpPr>
          <p:cNvPr id="5" name="Date Placeholder 3">
            <a:extLst>
              <a:ext uri="{FF2B5EF4-FFF2-40B4-BE49-F238E27FC236}">
                <a16:creationId xmlns:a16="http://schemas.microsoft.com/office/drawing/2014/main" id="{854A16B8-82F3-1A9C-748E-818252F3CEA1}"/>
              </a:ext>
            </a:extLst>
          </p:cNvPr>
          <p:cNvSpPr>
            <a:spLocks noGrp="1"/>
          </p:cNvSpPr>
          <p:nvPr>
            <p:ph type="dt" sz="half" idx="10"/>
          </p:nvPr>
        </p:nvSpPr>
        <p:spPr/>
        <p:txBody>
          <a:bodyPr/>
          <a:lstStyle>
            <a:lvl1pPr>
              <a:defRPr/>
            </a:lvl1pPr>
          </a:lstStyle>
          <a:p>
            <a:pPr>
              <a:defRPr/>
            </a:pPr>
            <a:fld id="{645D8600-0A9C-2841-B25A-33EA5E404D5A}" type="datetimeFigureOut">
              <a:rPr lang="en-US"/>
              <a:pPr>
                <a:defRPr/>
              </a:pPr>
              <a:t>4/30/2026</a:t>
            </a:fld>
            <a:endParaRPr lang="en-US" dirty="0"/>
          </a:p>
        </p:txBody>
      </p:sp>
      <p:sp>
        <p:nvSpPr>
          <p:cNvPr id="6" name="Footer Placeholder 4">
            <a:extLst>
              <a:ext uri="{FF2B5EF4-FFF2-40B4-BE49-F238E27FC236}">
                <a16:creationId xmlns:a16="http://schemas.microsoft.com/office/drawing/2014/main" id="{70F7A4F4-FB73-F8AB-6D19-AB115CB9E8D8}"/>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301945D4-00E0-27DE-9EBD-EC932E3581E3}"/>
              </a:ext>
            </a:extLst>
          </p:cNvPr>
          <p:cNvSpPr>
            <a:spLocks noGrp="1"/>
          </p:cNvSpPr>
          <p:nvPr>
            <p:ph type="sldNum" sz="quarter" idx="12"/>
          </p:nvPr>
        </p:nvSpPr>
        <p:spPr/>
        <p:txBody>
          <a:bodyPr/>
          <a:lstStyle>
            <a:lvl1pPr>
              <a:defRPr/>
            </a:lvl1pPr>
          </a:lstStyle>
          <a:p>
            <a:fld id="{98702CA2-E093-C449-99E8-EC90E5E3B60E}" type="slidenum">
              <a:rPr lang="en-US" altLang="en-US"/>
              <a:pPr/>
              <a:t>‹#›</a:t>
            </a:fld>
            <a:endParaRPr lang="en-US" altLang="en-US"/>
          </a:p>
        </p:txBody>
      </p:sp>
    </p:spTree>
    <p:extLst>
      <p:ext uri="{BB962C8B-B14F-4D97-AF65-F5344CB8AC3E}">
        <p14:creationId xmlns:p14="http://schemas.microsoft.com/office/powerpoint/2010/main" val="28992026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AD52C8B0-60EA-63D0-9D66-D4CD13855795}"/>
              </a:ext>
            </a:extLst>
          </p:cNvPr>
          <p:cNvCxnSpPr/>
          <p:nvPr/>
        </p:nvCxnSpPr>
        <p:spPr>
          <a:xfrm>
            <a:off x="6929438" y="8866188"/>
            <a:ext cx="31542037"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6928759" y="3863474"/>
            <a:ext cx="31542446" cy="5084664"/>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928754" y="9666893"/>
            <a:ext cx="15004181" cy="16500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3468073" y="9666895"/>
            <a:ext cx="15003130" cy="165002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Date Placeholder 4">
            <a:extLst>
              <a:ext uri="{FF2B5EF4-FFF2-40B4-BE49-F238E27FC236}">
                <a16:creationId xmlns:a16="http://schemas.microsoft.com/office/drawing/2014/main" id="{0BD387C1-BEEA-4023-5812-72474B3E2B52}"/>
              </a:ext>
            </a:extLst>
          </p:cNvPr>
          <p:cNvSpPr>
            <a:spLocks noGrp="1"/>
          </p:cNvSpPr>
          <p:nvPr>
            <p:ph type="dt" sz="half" idx="10"/>
          </p:nvPr>
        </p:nvSpPr>
        <p:spPr/>
        <p:txBody>
          <a:bodyPr/>
          <a:lstStyle>
            <a:lvl1pPr>
              <a:defRPr/>
            </a:lvl1pPr>
          </a:lstStyle>
          <a:p>
            <a:pPr>
              <a:defRPr/>
            </a:pPr>
            <a:fld id="{9417AA5F-7E14-D740-B6A6-DD5A127D247D}" type="datetimeFigureOut">
              <a:rPr lang="en-US"/>
              <a:pPr>
                <a:defRPr/>
              </a:pPr>
              <a:t>4/30/2026</a:t>
            </a:fld>
            <a:endParaRPr lang="en-US" dirty="0"/>
          </a:p>
        </p:txBody>
      </p:sp>
      <p:sp>
        <p:nvSpPr>
          <p:cNvPr id="7" name="Footer Placeholder 5">
            <a:extLst>
              <a:ext uri="{FF2B5EF4-FFF2-40B4-BE49-F238E27FC236}">
                <a16:creationId xmlns:a16="http://schemas.microsoft.com/office/drawing/2014/main" id="{4A58670C-AB2D-2BB7-30B8-92CD2B5288E3}"/>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52232789-F7A4-57A5-EC4C-DF8E2F1BA259}"/>
              </a:ext>
            </a:extLst>
          </p:cNvPr>
          <p:cNvSpPr>
            <a:spLocks noGrp="1"/>
          </p:cNvSpPr>
          <p:nvPr>
            <p:ph type="sldNum" sz="quarter" idx="12"/>
          </p:nvPr>
        </p:nvSpPr>
        <p:spPr/>
        <p:txBody>
          <a:bodyPr/>
          <a:lstStyle>
            <a:lvl1pPr>
              <a:defRPr/>
            </a:lvl1pPr>
          </a:lstStyle>
          <a:p>
            <a:fld id="{F81C28DD-0274-B241-9410-A8EC4F0C2AD5}" type="slidenum">
              <a:rPr lang="en-US" altLang="en-US"/>
              <a:pPr/>
              <a:t>‹#›</a:t>
            </a:fld>
            <a:endParaRPr lang="en-US" altLang="en-US"/>
          </a:p>
        </p:txBody>
      </p:sp>
    </p:spTree>
    <p:extLst>
      <p:ext uri="{BB962C8B-B14F-4D97-AF65-F5344CB8AC3E}">
        <p14:creationId xmlns:p14="http://schemas.microsoft.com/office/powerpoint/2010/main" val="30961793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3AB3B476-07DE-82D7-476E-67539F7EF65D}"/>
              </a:ext>
            </a:extLst>
          </p:cNvPr>
          <p:cNvCxnSpPr/>
          <p:nvPr/>
        </p:nvCxnSpPr>
        <p:spPr>
          <a:xfrm>
            <a:off x="6929438" y="8866188"/>
            <a:ext cx="31542037"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6928757" y="3859990"/>
            <a:ext cx="31542451" cy="5070331"/>
          </a:xfrm>
        </p:spPr>
        <p:txBody>
          <a:bodyPr/>
          <a:lstStyle/>
          <a:p>
            <a:r>
              <a:rPr lang="en-US"/>
              <a:t>Click to edit Master title style</a:t>
            </a:r>
            <a:endParaRPr lang="en-US" dirty="0"/>
          </a:p>
        </p:txBody>
      </p:sp>
      <p:sp>
        <p:nvSpPr>
          <p:cNvPr id="3" name="Text Placeholder 2"/>
          <p:cNvSpPr>
            <a:spLocks noGrp="1"/>
          </p:cNvSpPr>
          <p:nvPr>
            <p:ph type="body" idx="1"/>
          </p:nvPr>
        </p:nvSpPr>
        <p:spPr>
          <a:xfrm>
            <a:off x="6928757" y="9693843"/>
            <a:ext cx="15003677" cy="3849326"/>
          </a:xfrm>
        </p:spPr>
        <p:txBody>
          <a:bodyPr anchor="b"/>
          <a:lstStyle>
            <a:lvl1pPr marL="0" indent="0">
              <a:lnSpc>
                <a:spcPct val="100000"/>
              </a:lnSpc>
              <a:buNone/>
              <a:defRPr sz="10560" b="0" cap="all" baseline="0">
                <a:solidFill>
                  <a:schemeClr val="accent1"/>
                </a:solidFill>
              </a:defRPr>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4" name="Content Placeholder 3"/>
          <p:cNvSpPr>
            <a:spLocks noGrp="1"/>
          </p:cNvSpPr>
          <p:nvPr>
            <p:ph sz="half" idx="2"/>
          </p:nvPr>
        </p:nvSpPr>
        <p:spPr>
          <a:xfrm>
            <a:off x="6928757" y="13556498"/>
            <a:ext cx="15003677" cy="126933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3468073" y="9710421"/>
            <a:ext cx="15003130" cy="3850738"/>
          </a:xfrm>
        </p:spPr>
        <p:txBody>
          <a:bodyPr anchor="b"/>
          <a:lstStyle>
            <a:lvl1pPr marL="0" indent="0">
              <a:lnSpc>
                <a:spcPct val="100000"/>
              </a:lnSpc>
              <a:buNone/>
              <a:defRPr sz="10560" b="0" cap="all" baseline="0">
                <a:solidFill>
                  <a:schemeClr val="accent1"/>
                </a:solidFill>
              </a:defRPr>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6" name="Content Placeholder 5"/>
          <p:cNvSpPr>
            <a:spLocks noGrp="1"/>
          </p:cNvSpPr>
          <p:nvPr>
            <p:ph sz="quarter" idx="4"/>
          </p:nvPr>
        </p:nvSpPr>
        <p:spPr>
          <a:xfrm>
            <a:off x="23468073" y="13543159"/>
            <a:ext cx="15003130" cy="126593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6">
            <a:extLst>
              <a:ext uri="{FF2B5EF4-FFF2-40B4-BE49-F238E27FC236}">
                <a16:creationId xmlns:a16="http://schemas.microsoft.com/office/drawing/2014/main" id="{0E19CBC2-26FE-4A19-04C5-A436650C3457}"/>
              </a:ext>
            </a:extLst>
          </p:cNvPr>
          <p:cNvSpPr>
            <a:spLocks noGrp="1"/>
          </p:cNvSpPr>
          <p:nvPr>
            <p:ph type="dt" sz="half" idx="10"/>
          </p:nvPr>
        </p:nvSpPr>
        <p:spPr/>
        <p:txBody>
          <a:bodyPr/>
          <a:lstStyle>
            <a:lvl1pPr>
              <a:defRPr/>
            </a:lvl1pPr>
          </a:lstStyle>
          <a:p>
            <a:pPr>
              <a:defRPr/>
            </a:pPr>
            <a:fld id="{8B99D05A-0D96-B64A-965B-186641DF55B0}" type="datetimeFigureOut">
              <a:rPr lang="en-US"/>
              <a:pPr>
                <a:defRPr/>
              </a:pPr>
              <a:t>4/30/2026</a:t>
            </a:fld>
            <a:endParaRPr lang="en-US" dirty="0"/>
          </a:p>
        </p:txBody>
      </p:sp>
      <p:sp>
        <p:nvSpPr>
          <p:cNvPr id="9" name="Footer Placeholder 7">
            <a:extLst>
              <a:ext uri="{FF2B5EF4-FFF2-40B4-BE49-F238E27FC236}">
                <a16:creationId xmlns:a16="http://schemas.microsoft.com/office/drawing/2014/main" id="{806F701F-FF42-2EA5-B961-B8578C49D4FB}"/>
              </a:ext>
            </a:extLst>
          </p:cNvPr>
          <p:cNvSpPr>
            <a:spLocks noGrp="1"/>
          </p:cNvSpPr>
          <p:nvPr>
            <p:ph type="ftr" sz="quarter" idx="11"/>
          </p:nvPr>
        </p:nvSpPr>
        <p:spPr/>
        <p:txBody>
          <a:bodyPr/>
          <a:lstStyle>
            <a:lvl1pPr>
              <a:defRPr/>
            </a:lvl1pPr>
          </a:lstStyle>
          <a:p>
            <a:pPr>
              <a:defRPr/>
            </a:pPr>
            <a:endParaRPr lang="en-US"/>
          </a:p>
        </p:txBody>
      </p:sp>
      <p:sp>
        <p:nvSpPr>
          <p:cNvPr id="10" name="Slide Number Placeholder 8">
            <a:extLst>
              <a:ext uri="{FF2B5EF4-FFF2-40B4-BE49-F238E27FC236}">
                <a16:creationId xmlns:a16="http://schemas.microsoft.com/office/drawing/2014/main" id="{2F3926AD-5149-5018-FA0F-C815644C66EB}"/>
              </a:ext>
            </a:extLst>
          </p:cNvPr>
          <p:cNvSpPr>
            <a:spLocks noGrp="1"/>
          </p:cNvSpPr>
          <p:nvPr>
            <p:ph type="sldNum" sz="quarter" idx="12"/>
          </p:nvPr>
        </p:nvSpPr>
        <p:spPr/>
        <p:txBody>
          <a:bodyPr/>
          <a:lstStyle>
            <a:lvl1pPr>
              <a:defRPr/>
            </a:lvl1pPr>
          </a:lstStyle>
          <a:p>
            <a:fld id="{D54B402F-7283-1D41-9620-A4E81C482A35}" type="slidenum">
              <a:rPr lang="en-US" altLang="en-US"/>
              <a:pPr/>
              <a:t>‹#›</a:t>
            </a:fld>
            <a:endParaRPr lang="en-US" altLang="en-US"/>
          </a:p>
        </p:txBody>
      </p:sp>
    </p:spTree>
    <p:extLst>
      <p:ext uri="{BB962C8B-B14F-4D97-AF65-F5344CB8AC3E}">
        <p14:creationId xmlns:p14="http://schemas.microsoft.com/office/powerpoint/2010/main" val="5182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3D01127C-B929-6530-E199-5C887B3509B4}"/>
              </a:ext>
            </a:extLst>
          </p:cNvPr>
          <p:cNvCxnSpPr/>
          <p:nvPr/>
        </p:nvCxnSpPr>
        <p:spPr>
          <a:xfrm>
            <a:off x="6929438" y="8866188"/>
            <a:ext cx="31542037"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4" name="Date Placeholder 2">
            <a:extLst>
              <a:ext uri="{FF2B5EF4-FFF2-40B4-BE49-F238E27FC236}">
                <a16:creationId xmlns:a16="http://schemas.microsoft.com/office/drawing/2014/main" id="{D9D60A09-E638-E7EF-C7FE-059E491BC1C0}"/>
              </a:ext>
            </a:extLst>
          </p:cNvPr>
          <p:cNvSpPr>
            <a:spLocks noGrp="1"/>
          </p:cNvSpPr>
          <p:nvPr>
            <p:ph type="dt" sz="half" idx="10"/>
          </p:nvPr>
        </p:nvSpPr>
        <p:spPr/>
        <p:txBody>
          <a:bodyPr/>
          <a:lstStyle>
            <a:lvl1pPr>
              <a:defRPr/>
            </a:lvl1pPr>
          </a:lstStyle>
          <a:p>
            <a:pPr>
              <a:defRPr/>
            </a:pPr>
            <a:fld id="{AF7C4EA4-9110-C74E-A359-6AD7CA518404}" type="datetimeFigureOut">
              <a:rPr lang="en-US"/>
              <a:pPr>
                <a:defRPr/>
              </a:pPr>
              <a:t>4/30/2026</a:t>
            </a:fld>
            <a:endParaRPr lang="en-US" dirty="0"/>
          </a:p>
        </p:txBody>
      </p:sp>
      <p:sp>
        <p:nvSpPr>
          <p:cNvPr id="5" name="Footer Placeholder 3">
            <a:extLst>
              <a:ext uri="{FF2B5EF4-FFF2-40B4-BE49-F238E27FC236}">
                <a16:creationId xmlns:a16="http://schemas.microsoft.com/office/drawing/2014/main" id="{385AD1F2-5D68-6928-7019-5DC6DA470BF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4">
            <a:extLst>
              <a:ext uri="{FF2B5EF4-FFF2-40B4-BE49-F238E27FC236}">
                <a16:creationId xmlns:a16="http://schemas.microsoft.com/office/drawing/2014/main" id="{669EEAAC-7F26-167F-A10B-1D8A99BA030D}"/>
              </a:ext>
            </a:extLst>
          </p:cNvPr>
          <p:cNvSpPr>
            <a:spLocks noGrp="1"/>
          </p:cNvSpPr>
          <p:nvPr>
            <p:ph type="sldNum" sz="quarter" idx="12"/>
          </p:nvPr>
        </p:nvSpPr>
        <p:spPr/>
        <p:txBody>
          <a:bodyPr/>
          <a:lstStyle>
            <a:lvl1pPr>
              <a:defRPr/>
            </a:lvl1pPr>
          </a:lstStyle>
          <a:p>
            <a:fld id="{00727685-C6DC-2849-9510-3263AF997D59}" type="slidenum">
              <a:rPr lang="en-US" altLang="en-US"/>
              <a:pPr/>
              <a:t>‹#›</a:t>
            </a:fld>
            <a:endParaRPr lang="en-US" altLang="en-US"/>
          </a:p>
        </p:txBody>
      </p:sp>
    </p:spTree>
    <p:extLst>
      <p:ext uri="{BB962C8B-B14F-4D97-AF65-F5344CB8AC3E}">
        <p14:creationId xmlns:p14="http://schemas.microsoft.com/office/powerpoint/2010/main" val="25329149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C93840DA-ABDD-155B-9ABA-8CF492FE3219}"/>
              </a:ext>
            </a:extLst>
          </p:cNvPr>
          <p:cNvSpPr>
            <a:spLocks noGrp="1"/>
          </p:cNvSpPr>
          <p:nvPr>
            <p:ph type="dt" sz="half" idx="10"/>
          </p:nvPr>
        </p:nvSpPr>
        <p:spPr/>
        <p:txBody>
          <a:bodyPr/>
          <a:lstStyle>
            <a:lvl1pPr>
              <a:defRPr/>
            </a:lvl1pPr>
          </a:lstStyle>
          <a:p>
            <a:pPr>
              <a:defRPr/>
            </a:pPr>
            <a:fld id="{3D0D89DC-6471-3040-97C9-E22F1E2D84D1}" type="datetimeFigureOut">
              <a:rPr lang="en-US"/>
              <a:pPr>
                <a:defRPr/>
              </a:pPr>
              <a:t>4/30/2026</a:t>
            </a:fld>
            <a:endParaRPr lang="en-US" dirty="0"/>
          </a:p>
        </p:txBody>
      </p:sp>
      <p:sp>
        <p:nvSpPr>
          <p:cNvPr id="3" name="Footer Placeholder 4">
            <a:extLst>
              <a:ext uri="{FF2B5EF4-FFF2-40B4-BE49-F238E27FC236}">
                <a16:creationId xmlns:a16="http://schemas.microsoft.com/office/drawing/2014/main" id="{2FBB2C0E-67D5-ED55-0988-A2B3B4003517}"/>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28364D52-8D3B-0708-99FB-823E7C6E0F56}"/>
              </a:ext>
            </a:extLst>
          </p:cNvPr>
          <p:cNvSpPr>
            <a:spLocks noGrp="1"/>
          </p:cNvSpPr>
          <p:nvPr>
            <p:ph type="sldNum" sz="quarter" idx="12"/>
          </p:nvPr>
        </p:nvSpPr>
        <p:spPr/>
        <p:txBody>
          <a:bodyPr/>
          <a:lstStyle>
            <a:lvl1pPr>
              <a:defRPr/>
            </a:lvl1pPr>
          </a:lstStyle>
          <a:p>
            <a:fld id="{43036163-8E5A-7E43-AADB-CBFD3967F33C}" type="slidenum">
              <a:rPr lang="en-US" altLang="en-US"/>
              <a:pPr/>
              <a:t>‹#›</a:t>
            </a:fld>
            <a:endParaRPr lang="en-US" altLang="en-US"/>
          </a:p>
        </p:txBody>
      </p:sp>
    </p:spTree>
    <p:extLst>
      <p:ext uri="{BB962C8B-B14F-4D97-AF65-F5344CB8AC3E}">
        <p14:creationId xmlns:p14="http://schemas.microsoft.com/office/powerpoint/2010/main" val="10622834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5E56DF15-7F33-F310-E818-2DB361C4E3AC}"/>
              </a:ext>
            </a:extLst>
          </p:cNvPr>
          <p:cNvCxnSpPr/>
          <p:nvPr/>
        </p:nvCxnSpPr>
        <p:spPr>
          <a:xfrm>
            <a:off x="6919913" y="15386050"/>
            <a:ext cx="1163161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6907402" y="3835073"/>
            <a:ext cx="11644560" cy="10786162"/>
          </a:xfrm>
        </p:spPr>
        <p:txBody>
          <a:bodyPr anchor="b"/>
          <a:lstStyle>
            <a:lvl1pPr algn="l">
              <a:defRPr sz="11520"/>
            </a:lvl1pPr>
          </a:lstStyle>
          <a:p>
            <a:r>
              <a:rPr lang="en-US"/>
              <a:t>Click to edit Master title style</a:t>
            </a:r>
            <a:endParaRPr lang="en-US" dirty="0"/>
          </a:p>
        </p:txBody>
      </p:sp>
      <p:sp>
        <p:nvSpPr>
          <p:cNvPr id="3" name="Content Placeholder 2"/>
          <p:cNvSpPr>
            <a:spLocks noGrp="1"/>
          </p:cNvSpPr>
          <p:nvPr>
            <p:ph idx="1"/>
          </p:nvPr>
        </p:nvSpPr>
        <p:spPr>
          <a:xfrm>
            <a:off x="20095949" y="3835075"/>
            <a:ext cx="18375254" cy="22362365"/>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907404" y="15386364"/>
            <a:ext cx="11651371" cy="10791269"/>
          </a:xfrm>
        </p:spPr>
        <p:txBody>
          <a:bodyPr/>
          <a:lstStyle>
            <a:lvl1pPr marL="0" indent="0" algn="l">
              <a:buNone/>
              <a:defRPr sz="768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6" name="Date Placeholder 4">
            <a:extLst>
              <a:ext uri="{FF2B5EF4-FFF2-40B4-BE49-F238E27FC236}">
                <a16:creationId xmlns:a16="http://schemas.microsoft.com/office/drawing/2014/main" id="{76BA180B-2D4A-D87E-340B-1EF8D9A04D65}"/>
              </a:ext>
            </a:extLst>
          </p:cNvPr>
          <p:cNvSpPr>
            <a:spLocks noGrp="1"/>
          </p:cNvSpPr>
          <p:nvPr>
            <p:ph type="dt" sz="half" idx="10"/>
          </p:nvPr>
        </p:nvSpPr>
        <p:spPr/>
        <p:txBody>
          <a:bodyPr/>
          <a:lstStyle>
            <a:lvl1pPr>
              <a:defRPr/>
            </a:lvl1pPr>
          </a:lstStyle>
          <a:p>
            <a:pPr>
              <a:defRPr/>
            </a:pPr>
            <a:fld id="{4D15CA26-A06A-F54B-AB9C-429EE874CED5}" type="datetimeFigureOut">
              <a:rPr lang="en-US"/>
              <a:pPr>
                <a:defRPr/>
              </a:pPr>
              <a:t>4/30/2026</a:t>
            </a:fld>
            <a:endParaRPr lang="en-US" dirty="0"/>
          </a:p>
        </p:txBody>
      </p:sp>
      <p:sp>
        <p:nvSpPr>
          <p:cNvPr id="7" name="Footer Placeholder 5">
            <a:extLst>
              <a:ext uri="{FF2B5EF4-FFF2-40B4-BE49-F238E27FC236}">
                <a16:creationId xmlns:a16="http://schemas.microsoft.com/office/drawing/2014/main" id="{1ED63686-7A4A-1D81-CDF8-6ABC8A7CFBB4}"/>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1DF1C3D1-C105-EE00-A5F7-825435E372E5}"/>
              </a:ext>
            </a:extLst>
          </p:cNvPr>
          <p:cNvSpPr>
            <a:spLocks noGrp="1"/>
          </p:cNvSpPr>
          <p:nvPr>
            <p:ph type="sldNum" sz="quarter" idx="12"/>
          </p:nvPr>
        </p:nvSpPr>
        <p:spPr/>
        <p:txBody>
          <a:bodyPr/>
          <a:lstStyle>
            <a:lvl1pPr>
              <a:defRPr/>
            </a:lvl1pPr>
          </a:lstStyle>
          <a:p>
            <a:fld id="{CA7C08CB-D39A-9C44-9097-5553582ACF74}" type="slidenum">
              <a:rPr lang="en-US" altLang="en-US"/>
              <a:pPr/>
              <a:t>‹#›</a:t>
            </a:fld>
            <a:endParaRPr lang="en-US" altLang="en-US"/>
          </a:p>
        </p:txBody>
      </p:sp>
    </p:spTree>
    <p:extLst>
      <p:ext uri="{BB962C8B-B14F-4D97-AF65-F5344CB8AC3E}">
        <p14:creationId xmlns:p14="http://schemas.microsoft.com/office/powerpoint/2010/main" val="29434268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5" name="Group 16">
            <a:extLst>
              <a:ext uri="{FF2B5EF4-FFF2-40B4-BE49-F238E27FC236}">
                <a16:creationId xmlns:a16="http://schemas.microsoft.com/office/drawing/2014/main" id="{4839A6A1-CF6F-5154-4166-29DB85253995}"/>
              </a:ext>
            </a:extLst>
          </p:cNvPr>
          <p:cNvGrpSpPr>
            <a:grpSpLocks/>
          </p:cNvGrpSpPr>
          <p:nvPr/>
        </p:nvGrpSpPr>
        <p:grpSpPr bwMode="auto">
          <a:xfrm>
            <a:off x="23983950" y="2314575"/>
            <a:ext cx="16854488" cy="24715788"/>
            <a:chOff x="6852919" y="583365"/>
            <a:chExt cx="4681849" cy="5181928"/>
          </a:xfrm>
        </p:grpSpPr>
        <p:sp>
          <p:nvSpPr>
            <p:cNvPr id="6" name="Rectangle 5">
              <a:extLst>
                <a:ext uri="{FF2B5EF4-FFF2-40B4-BE49-F238E27FC236}">
                  <a16:creationId xmlns:a16="http://schemas.microsoft.com/office/drawing/2014/main" id="{F0B4F1AB-BC68-D421-D909-CAA332661F04}"/>
                </a:ext>
              </a:extLst>
            </p:cNvPr>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7" name="Rectangle 6">
              <a:extLst>
                <a:ext uri="{FF2B5EF4-FFF2-40B4-BE49-F238E27FC236}">
                  <a16:creationId xmlns:a16="http://schemas.microsoft.com/office/drawing/2014/main" id="{D596F59F-3358-9BAC-8528-34A9E518E61E}"/>
                </a:ext>
              </a:extLst>
            </p:cNvPr>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cxnSp>
        <p:nvCxnSpPr>
          <p:cNvPr id="8" name="Straight Connector 7">
            <a:extLst>
              <a:ext uri="{FF2B5EF4-FFF2-40B4-BE49-F238E27FC236}">
                <a16:creationId xmlns:a16="http://schemas.microsoft.com/office/drawing/2014/main" id="{F89A5448-BAD6-689D-2241-DA106C8E6302}"/>
              </a:ext>
            </a:extLst>
          </p:cNvPr>
          <p:cNvCxnSpPr/>
          <p:nvPr/>
        </p:nvCxnSpPr>
        <p:spPr>
          <a:xfrm>
            <a:off x="6918325" y="15089188"/>
            <a:ext cx="1556226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6931913" y="5421663"/>
            <a:ext cx="15575688" cy="8786803"/>
          </a:xfrm>
        </p:spPr>
        <p:txBody>
          <a:bodyPr anchor="b"/>
          <a:lstStyle>
            <a:lvl1pPr>
              <a:defRPr sz="15360"/>
            </a:lvl1pPr>
          </a:lstStyle>
          <a:p>
            <a:r>
              <a:rPr lang="en-US"/>
              <a:t>Click to edit Master title style</a:t>
            </a:r>
            <a:endParaRPr lang="en-US" dirty="0"/>
          </a:p>
        </p:txBody>
      </p:sp>
      <p:sp>
        <p:nvSpPr>
          <p:cNvPr id="3" name="Picture Placeholder 2"/>
          <p:cNvSpPr>
            <a:spLocks noGrp="1" noChangeAspect="1"/>
          </p:cNvSpPr>
          <p:nvPr>
            <p:ph type="pic" idx="1"/>
          </p:nvPr>
        </p:nvSpPr>
        <p:spPr>
          <a:xfrm>
            <a:off x="27072615" y="5388209"/>
            <a:ext cx="10727990" cy="18558370"/>
          </a:xfrm>
          <a:solidFill>
            <a:schemeClr val="bg1">
              <a:lumMod val="85000"/>
            </a:schemeClr>
          </a:solidFill>
          <a:ln w="9525" cap="sq">
            <a:noFill/>
            <a:miter lim="800000"/>
          </a:ln>
          <a:effectLst/>
        </p:spPr>
        <p:txBody>
          <a:bodyPr rtlCol="0">
            <a:normAutofit/>
          </a:bodyPr>
          <a:lstStyle>
            <a:lvl1pPr marL="0" indent="0" algn="ctr">
              <a:buNone/>
              <a:defRPr sz="11520"/>
            </a:lvl1pPr>
            <a:lvl2pPr marL="1645920" indent="0">
              <a:buNone/>
              <a:defRPr sz="10080"/>
            </a:lvl2pPr>
            <a:lvl3pPr marL="3291840" indent="0">
              <a:buNone/>
              <a:defRPr sz="8640"/>
            </a:lvl3pPr>
            <a:lvl4pPr marL="4937760" indent="0">
              <a:buNone/>
              <a:defRPr sz="7200"/>
            </a:lvl4pPr>
            <a:lvl5pPr marL="6583680" indent="0">
              <a:buNone/>
              <a:defRPr sz="7200"/>
            </a:lvl5pPr>
            <a:lvl6pPr marL="8229600" indent="0">
              <a:buNone/>
              <a:defRPr sz="7200"/>
            </a:lvl6pPr>
            <a:lvl7pPr marL="9875520" indent="0">
              <a:buNone/>
              <a:defRPr sz="7200"/>
            </a:lvl7pPr>
            <a:lvl8pPr marL="11521440" indent="0">
              <a:buNone/>
              <a:defRPr sz="7200"/>
            </a:lvl8pPr>
            <a:lvl9pPr marL="13167360" indent="0">
              <a:buNone/>
              <a:defRPr sz="7200"/>
            </a:lvl9pPr>
          </a:lstStyle>
          <a:p>
            <a:pPr lvl="0"/>
            <a:r>
              <a:rPr lang="en-US" noProof="0"/>
              <a:t>Drag picture to placeholder or click icon to add</a:t>
            </a:r>
            <a:endParaRPr lang="en-US" noProof="0" dirty="0"/>
          </a:p>
        </p:txBody>
      </p:sp>
      <p:sp>
        <p:nvSpPr>
          <p:cNvPr id="4" name="Text Placeholder 3"/>
          <p:cNvSpPr>
            <a:spLocks noGrp="1"/>
          </p:cNvSpPr>
          <p:nvPr>
            <p:ph type="body" sz="half" idx="2"/>
          </p:nvPr>
        </p:nvSpPr>
        <p:spPr>
          <a:xfrm>
            <a:off x="6928762" y="15100761"/>
            <a:ext cx="15553373" cy="9617962"/>
          </a:xfrm>
        </p:spPr>
        <p:txBody>
          <a:bodyPr/>
          <a:lstStyle>
            <a:lvl1pPr marL="0" indent="0" algn="l">
              <a:buNone/>
              <a:defRPr sz="864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9" name="Date Placeholder 4">
            <a:extLst>
              <a:ext uri="{FF2B5EF4-FFF2-40B4-BE49-F238E27FC236}">
                <a16:creationId xmlns:a16="http://schemas.microsoft.com/office/drawing/2014/main" id="{AD239A5D-D8E4-70C4-4A22-33FD4E069FD0}"/>
              </a:ext>
            </a:extLst>
          </p:cNvPr>
          <p:cNvSpPr>
            <a:spLocks noGrp="1"/>
          </p:cNvSpPr>
          <p:nvPr>
            <p:ph type="dt" sz="half" idx="10"/>
          </p:nvPr>
        </p:nvSpPr>
        <p:spPr>
          <a:xfrm>
            <a:off x="6896100" y="26255663"/>
            <a:ext cx="15611475" cy="1536700"/>
          </a:xfrm>
        </p:spPr>
        <p:txBody>
          <a:bodyPr/>
          <a:lstStyle>
            <a:lvl1pPr algn="l">
              <a:defRPr/>
            </a:lvl1pPr>
          </a:lstStyle>
          <a:p>
            <a:pPr>
              <a:defRPr/>
            </a:pPr>
            <a:fld id="{59E85BBC-9BFF-1149-BE66-03649843E0AF}" type="datetimeFigureOut">
              <a:rPr lang="en-US"/>
              <a:pPr>
                <a:defRPr/>
              </a:pPr>
              <a:t>4/30/2026</a:t>
            </a:fld>
            <a:endParaRPr lang="en-US" dirty="0"/>
          </a:p>
        </p:txBody>
      </p:sp>
      <p:sp>
        <p:nvSpPr>
          <p:cNvPr id="10" name="Footer Placeholder 5">
            <a:extLst>
              <a:ext uri="{FF2B5EF4-FFF2-40B4-BE49-F238E27FC236}">
                <a16:creationId xmlns:a16="http://schemas.microsoft.com/office/drawing/2014/main" id="{6936D55A-3D1F-4B4B-626B-D15A127A3226}"/>
              </a:ext>
            </a:extLst>
          </p:cNvPr>
          <p:cNvSpPr>
            <a:spLocks noGrp="1"/>
          </p:cNvSpPr>
          <p:nvPr>
            <p:ph type="ftr" sz="quarter" idx="11"/>
          </p:nvPr>
        </p:nvSpPr>
        <p:spPr>
          <a:xfrm>
            <a:off x="6900863" y="1528763"/>
            <a:ext cx="15606712" cy="1541462"/>
          </a:xfrm>
        </p:spPr>
        <p:txBody>
          <a:bodyPr/>
          <a:lstStyle>
            <a:lvl1pPr>
              <a:defRPr/>
            </a:lvl1pPr>
          </a:lstStyle>
          <a:p>
            <a:pPr>
              <a:defRPr/>
            </a:pPr>
            <a:endParaRPr lang="en-US"/>
          </a:p>
        </p:txBody>
      </p:sp>
      <p:sp>
        <p:nvSpPr>
          <p:cNvPr id="11" name="Slide Number Placeholder 6">
            <a:extLst>
              <a:ext uri="{FF2B5EF4-FFF2-40B4-BE49-F238E27FC236}">
                <a16:creationId xmlns:a16="http://schemas.microsoft.com/office/drawing/2014/main" id="{869AA4C3-D6F9-D8A3-B79A-9F7AFABF7263}"/>
              </a:ext>
            </a:extLst>
          </p:cNvPr>
          <p:cNvSpPr>
            <a:spLocks noGrp="1"/>
          </p:cNvSpPr>
          <p:nvPr>
            <p:ph type="sldNum" sz="quarter" idx="12"/>
          </p:nvPr>
        </p:nvSpPr>
        <p:spPr/>
        <p:txBody>
          <a:bodyPr/>
          <a:lstStyle>
            <a:lvl1pPr>
              <a:defRPr/>
            </a:lvl1pPr>
          </a:lstStyle>
          <a:p>
            <a:fld id="{03B5236F-3A91-D24F-9694-80164808BC86}" type="slidenum">
              <a:rPr lang="en-US" altLang="en-US"/>
              <a:pPr/>
              <a:t>‹#›</a:t>
            </a:fld>
            <a:endParaRPr lang="en-US" altLang="en-US"/>
          </a:p>
        </p:txBody>
      </p:sp>
    </p:spTree>
    <p:extLst>
      <p:ext uri="{BB962C8B-B14F-4D97-AF65-F5344CB8AC3E}">
        <p14:creationId xmlns:p14="http://schemas.microsoft.com/office/powerpoint/2010/main" val="3911778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shadeToTitle="1">
        <a:gradFill rotWithShape="1">
          <a:gsLst>
            <a:gs pos="0">
              <a:srgbClr val="F6FBFD"/>
            </a:gs>
            <a:gs pos="100000">
              <a:srgbClr val="C6D9E2"/>
            </a:gs>
          </a:gsLst>
          <a:path path="shape">
            <a:fillToRect l="50000" t="50000" r="50000" b="50000"/>
          </a:path>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CF86252-B73D-1994-FE4F-0C58216072A8}"/>
              </a:ext>
            </a:extLst>
          </p:cNvPr>
          <p:cNvSpPr/>
          <p:nvPr/>
        </p:nvSpPr>
        <p:spPr>
          <a:xfrm>
            <a:off x="0" y="9675813"/>
            <a:ext cx="43891200" cy="19581812"/>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1027" name="Picture 11">
            <a:extLst>
              <a:ext uri="{FF2B5EF4-FFF2-40B4-BE49-F238E27FC236}">
                <a16:creationId xmlns:a16="http://schemas.microsoft.com/office/drawing/2014/main" id="{42BF5FCA-48A5-D476-91FB-6A70D9C506CA}"/>
              </a:ext>
            </a:extLst>
          </p:cNvPr>
          <p:cNvPicPr>
            <a:picLocks noChangeAspect="1"/>
          </p:cNvPicPr>
          <p:nvPr/>
        </p:nvPicPr>
        <p:blipFill>
          <a:blip r:embed="rId14">
            <a:extLst>
              <a:ext uri="{28A0092B-C50C-407E-A947-70E740481C1C}">
                <a14:useLocalDpi xmlns:a14="http://schemas.microsoft.com/office/drawing/2010/main" val="0"/>
              </a:ext>
            </a:extLst>
          </a:blip>
          <a:srcRect l="12500" t="1538" r="12500" b="-1538"/>
          <a:stretch>
            <a:fillRect/>
          </a:stretch>
        </p:blipFill>
        <p:spPr bwMode="auto">
          <a:xfrm>
            <a:off x="0" y="29257625"/>
            <a:ext cx="43891200" cy="3717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3" name="Straight Connector 12">
            <a:extLst>
              <a:ext uri="{FF2B5EF4-FFF2-40B4-BE49-F238E27FC236}">
                <a16:creationId xmlns:a16="http://schemas.microsoft.com/office/drawing/2014/main" id="{69E20C88-65AD-0047-04FD-F00C5FA003F7}"/>
              </a:ext>
            </a:extLst>
          </p:cNvPr>
          <p:cNvCxnSpPr/>
          <p:nvPr/>
        </p:nvCxnSpPr>
        <p:spPr>
          <a:xfrm>
            <a:off x="0" y="29286200"/>
            <a:ext cx="438912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a:extLst>
              <a:ext uri="{FF2B5EF4-FFF2-40B4-BE49-F238E27FC236}">
                <a16:creationId xmlns:a16="http://schemas.microsoft.com/office/drawing/2014/main" id="{BD2DC8FA-BB97-D8FB-84CB-2E4831A2EAD1}"/>
              </a:ext>
            </a:extLst>
          </p:cNvPr>
          <p:cNvSpPr>
            <a:spLocks noGrp="1"/>
          </p:cNvSpPr>
          <p:nvPr>
            <p:ph type="title"/>
          </p:nvPr>
        </p:nvSpPr>
        <p:spPr>
          <a:xfrm>
            <a:off x="6929438" y="3862388"/>
            <a:ext cx="31542037" cy="503555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1030" name="Text Placeholder 2">
            <a:extLst>
              <a:ext uri="{FF2B5EF4-FFF2-40B4-BE49-F238E27FC236}">
                <a16:creationId xmlns:a16="http://schemas.microsoft.com/office/drawing/2014/main" id="{5E0505DB-0DE1-09E7-60C2-011F2D483864}"/>
              </a:ext>
            </a:extLst>
          </p:cNvPr>
          <p:cNvSpPr>
            <a:spLocks noGrp="1"/>
          </p:cNvSpPr>
          <p:nvPr>
            <p:ph type="body" idx="1"/>
          </p:nvPr>
        </p:nvSpPr>
        <p:spPr bwMode="auto">
          <a:xfrm>
            <a:off x="6929438" y="9675813"/>
            <a:ext cx="31542037" cy="1656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0E9D3C09-6649-46A2-82E3-E484DA87C19B}"/>
              </a:ext>
            </a:extLst>
          </p:cNvPr>
          <p:cNvSpPr>
            <a:spLocks noGrp="1"/>
          </p:cNvSpPr>
          <p:nvPr>
            <p:ph type="dt" sz="half" idx="2"/>
          </p:nvPr>
        </p:nvSpPr>
        <p:spPr>
          <a:xfrm>
            <a:off x="27103388" y="1585913"/>
            <a:ext cx="11368087" cy="1484312"/>
          </a:xfrm>
          <a:prstGeom prst="rect">
            <a:avLst/>
          </a:prstGeom>
        </p:spPr>
        <p:txBody>
          <a:bodyPr vert="horz" lIns="91440" tIns="45720" rIns="91440" bIns="45720" rtlCol="0" anchor="ctr"/>
          <a:lstStyle>
            <a:lvl1pPr algn="r">
              <a:defRPr sz="4800">
                <a:solidFill>
                  <a:schemeClr val="tx1">
                    <a:tint val="75000"/>
                  </a:schemeClr>
                </a:solidFill>
                <a:latin typeface="Times New Roman" charset="0"/>
              </a:defRPr>
            </a:lvl1pPr>
          </a:lstStyle>
          <a:p>
            <a:pPr>
              <a:defRPr/>
            </a:pPr>
            <a:fld id="{A74A1573-B377-DE40-B703-C7D3F9F25B4E}" type="datetimeFigureOut">
              <a:rPr lang="en-US"/>
              <a:pPr>
                <a:defRPr/>
              </a:pPr>
              <a:t>4/30/2026</a:t>
            </a:fld>
            <a:endParaRPr lang="en-US" dirty="0"/>
          </a:p>
        </p:txBody>
      </p:sp>
      <p:sp>
        <p:nvSpPr>
          <p:cNvPr id="5" name="Footer Placeholder 4">
            <a:extLst>
              <a:ext uri="{FF2B5EF4-FFF2-40B4-BE49-F238E27FC236}">
                <a16:creationId xmlns:a16="http://schemas.microsoft.com/office/drawing/2014/main" id="{E1DC36F3-9421-84CA-26D5-1ECB67E56902}"/>
              </a:ext>
            </a:extLst>
          </p:cNvPr>
          <p:cNvSpPr>
            <a:spLocks noGrp="1"/>
          </p:cNvSpPr>
          <p:nvPr>
            <p:ph type="ftr" sz="quarter" idx="3"/>
          </p:nvPr>
        </p:nvSpPr>
        <p:spPr>
          <a:xfrm>
            <a:off x="6929438" y="1581150"/>
            <a:ext cx="19362737" cy="1484313"/>
          </a:xfrm>
          <a:prstGeom prst="rect">
            <a:avLst/>
          </a:prstGeom>
        </p:spPr>
        <p:txBody>
          <a:bodyPr vert="horz" lIns="91440" tIns="45720" rIns="91440" bIns="45720" rtlCol="0" anchor="ctr"/>
          <a:lstStyle>
            <a:lvl1pPr algn="l">
              <a:defRPr sz="4800">
                <a:solidFill>
                  <a:schemeClr val="tx1">
                    <a:tint val="75000"/>
                  </a:schemeClr>
                </a:solidFill>
                <a:latin typeface="Times New Roman" charset="0"/>
              </a:defRPr>
            </a:lvl1pPr>
          </a:lstStyle>
          <a:p>
            <a:pPr>
              <a:defRPr/>
            </a:pPr>
            <a:endParaRPr lang="en-US"/>
          </a:p>
        </p:txBody>
      </p:sp>
      <p:sp>
        <p:nvSpPr>
          <p:cNvPr id="6" name="Slide Number Placeholder 5">
            <a:extLst>
              <a:ext uri="{FF2B5EF4-FFF2-40B4-BE49-F238E27FC236}">
                <a16:creationId xmlns:a16="http://schemas.microsoft.com/office/drawing/2014/main" id="{D30CE848-9CE4-C9BF-51FE-142DC1668A73}"/>
              </a:ext>
            </a:extLst>
          </p:cNvPr>
          <p:cNvSpPr>
            <a:spLocks noGrp="1"/>
          </p:cNvSpPr>
          <p:nvPr>
            <p:ph type="sldNum" sz="quarter" idx="4"/>
          </p:nvPr>
        </p:nvSpPr>
        <p:spPr>
          <a:xfrm>
            <a:off x="2341563" y="3835400"/>
            <a:ext cx="3819525" cy="2416175"/>
          </a:xfrm>
          <a:prstGeom prst="rect">
            <a:avLst/>
          </a:prstGeom>
        </p:spPr>
        <p:txBody>
          <a:bodyPr vert="horz" wrap="square" lIns="91440" tIns="45720" rIns="91440" bIns="45720" numCol="1" anchor="t" anchorCtr="0" compatLnSpc="1">
            <a:prstTxWarp prst="textNoShape">
              <a:avLst/>
            </a:prstTxWarp>
          </a:bodyPr>
          <a:lstStyle>
            <a:lvl1pPr algn="r">
              <a:defRPr sz="13400">
                <a:solidFill>
                  <a:schemeClr val="accent1"/>
                </a:solidFill>
              </a:defRPr>
            </a:lvl1pPr>
          </a:lstStyle>
          <a:p>
            <a:fld id="{1494D424-E6D2-2843-9B3A-CDE7723D65A5}" type="slidenum">
              <a:rPr lang="en-US" altLang="en-US"/>
              <a:pPr/>
              <a:t>‹#›</a:t>
            </a:fld>
            <a:endParaRPr lang="en-US" altLang="en-US"/>
          </a:p>
        </p:txBody>
      </p:sp>
      <p:sp>
        <p:nvSpPr>
          <p:cNvPr id="11" name="Rectangle 11">
            <a:extLst>
              <a:ext uri="{FF2B5EF4-FFF2-40B4-BE49-F238E27FC236}">
                <a16:creationId xmlns:a16="http://schemas.microsoft.com/office/drawing/2014/main" id="{897F73F8-B456-B355-8715-56CB33B5F137}"/>
              </a:ext>
            </a:extLst>
          </p:cNvPr>
          <p:cNvSpPr>
            <a:spLocks noChangeArrowheads="1"/>
          </p:cNvSpPr>
          <p:nvPr userDrawn="1"/>
        </p:nvSpPr>
        <p:spPr bwMode="auto">
          <a:xfrm>
            <a:off x="0" y="0"/>
            <a:ext cx="43891200" cy="32918400"/>
          </a:xfrm>
          <a:prstGeom prst="rect">
            <a:avLst/>
          </a:prstGeom>
          <a:solidFill>
            <a:schemeClr val="bg1"/>
          </a:solidFill>
          <a:ln w="9525">
            <a:solidFill>
              <a:schemeClr val="tx1"/>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9600"/>
          </a:p>
        </p:txBody>
      </p:sp>
      <p:sp>
        <p:nvSpPr>
          <p:cNvPr id="14" name="Rectangle 26">
            <a:extLst>
              <a:ext uri="{FF2B5EF4-FFF2-40B4-BE49-F238E27FC236}">
                <a16:creationId xmlns:a16="http://schemas.microsoft.com/office/drawing/2014/main" id="{708A0515-F315-2A26-F592-B6281690E62E}"/>
              </a:ext>
            </a:extLst>
          </p:cNvPr>
          <p:cNvSpPr>
            <a:spLocks noChangeArrowheads="1"/>
          </p:cNvSpPr>
          <p:nvPr userDrawn="1"/>
        </p:nvSpPr>
        <p:spPr bwMode="auto">
          <a:xfrm>
            <a:off x="0" y="29260800"/>
            <a:ext cx="43891200" cy="3657600"/>
          </a:xfrm>
          <a:prstGeom prst="rect">
            <a:avLst/>
          </a:prstGeom>
          <a:solidFill>
            <a:srgbClr val="003968"/>
          </a:solidFill>
          <a:ln w="9525">
            <a:no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9600"/>
          </a:p>
        </p:txBody>
      </p:sp>
      <p:sp>
        <p:nvSpPr>
          <p:cNvPr id="15" name="Rectangle 14">
            <a:extLst>
              <a:ext uri="{FF2B5EF4-FFF2-40B4-BE49-F238E27FC236}">
                <a16:creationId xmlns:a16="http://schemas.microsoft.com/office/drawing/2014/main" id="{E220514E-DA5E-6678-0246-79AE4F51A658}"/>
              </a:ext>
            </a:extLst>
          </p:cNvPr>
          <p:cNvSpPr>
            <a:spLocks noChangeArrowheads="1"/>
          </p:cNvSpPr>
          <p:nvPr userDrawn="1"/>
        </p:nvSpPr>
        <p:spPr bwMode="auto">
          <a:xfrm>
            <a:off x="0" y="0"/>
            <a:ext cx="43891200" cy="1828800"/>
          </a:xfrm>
          <a:prstGeom prst="rect">
            <a:avLst/>
          </a:prstGeom>
          <a:noFill/>
          <a:ln w="9525">
            <a:no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9600"/>
          </a:p>
        </p:txBody>
      </p:sp>
      <p:sp>
        <p:nvSpPr>
          <p:cNvPr id="16" name="Line 22">
            <a:extLst>
              <a:ext uri="{FF2B5EF4-FFF2-40B4-BE49-F238E27FC236}">
                <a16:creationId xmlns:a16="http://schemas.microsoft.com/office/drawing/2014/main" id="{D4966758-D84D-D2D3-A818-8B4635A87D37}"/>
              </a:ext>
            </a:extLst>
          </p:cNvPr>
          <p:cNvSpPr>
            <a:spLocks noChangeShapeType="1"/>
          </p:cNvSpPr>
          <p:nvPr userDrawn="1"/>
        </p:nvSpPr>
        <p:spPr bwMode="auto">
          <a:xfrm>
            <a:off x="0" y="5851525"/>
            <a:ext cx="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a:defRPr/>
            </a:pPr>
            <a:endParaRPr lang="en-US" sz="46080">
              <a:latin typeface="Times New Roman" charset="0"/>
            </a:endParaRPr>
          </a:p>
        </p:txBody>
      </p:sp>
    </p:spTree>
  </p:cSld>
  <p:clrMap bg1="lt1" tx1="dk1" bg2="lt2" tx2="dk2" accent1="accent1" accent2="accent2" accent3="accent3" accent4="accent4" accent5="accent5" accent6="accent6" hlink="hlink" folHlink="folHlink"/>
  <p:sldLayoutIdLst>
    <p:sldLayoutId id="2147484078" r:id="rId1"/>
    <p:sldLayoutId id="2147484079" r:id="rId2"/>
    <p:sldLayoutId id="2147484080" r:id="rId3"/>
    <p:sldLayoutId id="2147484081" r:id="rId4"/>
    <p:sldLayoutId id="2147484082" r:id="rId5"/>
    <p:sldLayoutId id="2147484083" r:id="rId6"/>
    <p:sldLayoutId id="2147484077" r:id="rId7"/>
    <p:sldLayoutId id="2147484084" r:id="rId8"/>
    <p:sldLayoutId id="2147484085" r:id="rId9"/>
    <p:sldLayoutId id="2147484086" r:id="rId10"/>
    <p:sldLayoutId id="2147484087" r:id="rId11"/>
    <p:sldLayoutId id="2147484088" r:id="rId12"/>
  </p:sldLayoutIdLst>
  <p:txStyles>
    <p:titleStyle>
      <a:lvl1pPr algn="l" defTabSz="3290888" rtl="0" eaLnBrk="0" fontAlgn="base" hangingPunct="0">
        <a:lnSpc>
          <a:spcPct val="90000"/>
        </a:lnSpc>
        <a:spcBef>
          <a:spcPct val="0"/>
        </a:spcBef>
        <a:spcAft>
          <a:spcPct val="0"/>
        </a:spcAft>
        <a:defRPr sz="15300" kern="1200" cap="all">
          <a:solidFill>
            <a:schemeClr val="tx1"/>
          </a:solidFill>
          <a:latin typeface="+mj-lt"/>
          <a:ea typeface="+mj-ea"/>
          <a:cs typeface="+mj-cs"/>
        </a:defRPr>
      </a:lvl1pPr>
      <a:lvl2pPr algn="l" defTabSz="3290888" rtl="0" eaLnBrk="0" fontAlgn="base" hangingPunct="0">
        <a:lnSpc>
          <a:spcPct val="90000"/>
        </a:lnSpc>
        <a:spcBef>
          <a:spcPct val="0"/>
        </a:spcBef>
        <a:spcAft>
          <a:spcPct val="0"/>
        </a:spcAft>
        <a:defRPr sz="15300">
          <a:solidFill>
            <a:schemeClr val="tx1"/>
          </a:solidFill>
          <a:latin typeface="Gill Sans MT" charset="0"/>
        </a:defRPr>
      </a:lvl2pPr>
      <a:lvl3pPr algn="l" defTabSz="3290888" rtl="0" eaLnBrk="0" fontAlgn="base" hangingPunct="0">
        <a:lnSpc>
          <a:spcPct val="90000"/>
        </a:lnSpc>
        <a:spcBef>
          <a:spcPct val="0"/>
        </a:spcBef>
        <a:spcAft>
          <a:spcPct val="0"/>
        </a:spcAft>
        <a:defRPr sz="15300">
          <a:solidFill>
            <a:schemeClr val="tx1"/>
          </a:solidFill>
          <a:latin typeface="Gill Sans MT" charset="0"/>
        </a:defRPr>
      </a:lvl3pPr>
      <a:lvl4pPr algn="l" defTabSz="3290888" rtl="0" eaLnBrk="0" fontAlgn="base" hangingPunct="0">
        <a:lnSpc>
          <a:spcPct val="90000"/>
        </a:lnSpc>
        <a:spcBef>
          <a:spcPct val="0"/>
        </a:spcBef>
        <a:spcAft>
          <a:spcPct val="0"/>
        </a:spcAft>
        <a:defRPr sz="15300">
          <a:solidFill>
            <a:schemeClr val="tx1"/>
          </a:solidFill>
          <a:latin typeface="Gill Sans MT" charset="0"/>
        </a:defRPr>
      </a:lvl4pPr>
      <a:lvl5pPr algn="l" defTabSz="3290888" rtl="0" eaLnBrk="0" fontAlgn="base" hangingPunct="0">
        <a:lnSpc>
          <a:spcPct val="90000"/>
        </a:lnSpc>
        <a:spcBef>
          <a:spcPct val="0"/>
        </a:spcBef>
        <a:spcAft>
          <a:spcPct val="0"/>
        </a:spcAft>
        <a:defRPr sz="15300">
          <a:solidFill>
            <a:schemeClr val="tx1"/>
          </a:solidFill>
          <a:latin typeface="Gill Sans MT" charset="0"/>
        </a:defRPr>
      </a:lvl5pPr>
      <a:lvl6pPr marL="457200" algn="l" defTabSz="3290888" rtl="0" fontAlgn="base">
        <a:lnSpc>
          <a:spcPct val="90000"/>
        </a:lnSpc>
        <a:spcBef>
          <a:spcPct val="0"/>
        </a:spcBef>
        <a:spcAft>
          <a:spcPct val="0"/>
        </a:spcAft>
        <a:defRPr sz="15300">
          <a:solidFill>
            <a:schemeClr val="tx1"/>
          </a:solidFill>
          <a:latin typeface="Gill Sans MT" charset="0"/>
        </a:defRPr>
      </a:lvl6pPr>
      <a:lvl7pPr marL="914400" algn="l" defTabSz="3290888" rtl="0" fontAlgn="base">
        <a:lnSpc>
          <a:spcPct val="90000"/>
        </a:lnSpc>
        <a:spcBef>
          <a:spcPct val="0"/>
        </a:spcBef>
        <a:spcAft>
          <a:spcPct val="0"/>
        </a:spcAft>
        <a:defRPr sz="15300">
          <a:solidFill>
            <a:schemeClr val="tx1"/>
          </a:solidFill>
          <a:latin typeface="Gill Sans MT" charset="0"/>
        </a:defRPr>
      </a:lvl7pPr>
      <a:lvl8pPr marL="1371600" algn="l" defTabSz="3290888" rtl="0" fontAlgn="base">
        <a:lnSpc>
          <a:spcPct val="90000"/>
        </a:lnSpc>
        <a:spcBef>
          <a:spcPct val="0"/>
        </a:spcBef>
        <a:spcAft>
          <a:spcPct val="0"/>
        </a:spcAft>
        <a:defRPr sz="15300">
          <a:solidFill>
            <a:schemeClr val="tx1"/>
          </a:solidFill>
          <a:latin typeface="Gill Sans MT" charset="0"/>
        </a:defRPr>
      </a:lvl8pPr>
      <a:lvl9pPr marL="1828800" algn="l" defTabSz="3290888" rtl="0" fontAlgn="base">
        <a:lnSpc>
          <a:spcPct val="90000"/>
        </a:lnSpc>
        <a:spcBef>
          <a:spcPct val="0"/>
        </a:spcBef>
        <a:spcAft>
          <a:spcPct val="0"/>
        </a:spcAft>
        <a:defRPr sz="15300">
          <a:solidFill>
            <a:schemeClr val="tx1"/>
          </a:solidFill>
          <a:latin typeface="Gill Sans MT" charset="0"/>
        </a:defRPr>
      </a:lvl9pPr>
    </p:titleStyle>
    <p:bodyStyle>
      <a:lvl1pPr marL="1096963" indent="-1096963" algn="l" defTabSz="3290888" rtl="0" eaLnBrk="0" fontAlgn="base" hangingPunct="0">
        <a:lnSpc>
          <a:spcPct val="120000"/>
        </a:lnSpc>
        <a:spcBef>
          <a:spcPts val="4800"/>
        </a:spcBef>
        <a:spcAft>
          <a:spcPct val="0"/>
        </a:spcAft>
        <a:buClr>
          <a:schemeClr val="accent1"/>
        </a:buClr>
        <a:buSzPct val="100000"/>
        <a:buFont typeface="Arial" panose="020B0604020202020204" pitchFamily="34" charset="0"/>
        <a:buChar char="•"/>
        <a:defRPr sz="9600" kern="1200">
          <a:solidFill>
            <a:schemeClr val="tx1"/>
          </a:solidFill>
          <a:latin typeface="+mn-lt"/>
          <a:ea typeface="+mn-ea"/>
          <a:cs typeface="+mn-cs"/>
        </a:defRPr>
      </a:lvl1pPr>
      <a:lvl2pPr marL="3290888" indent="-1096963" algn="l" defTabSz="3290888" rtl="0" eaLnBrk="0" fontAlgn="base" hangingPunct="0">
        <a:lnSpc>
          <a:spcPct val="120000"/>
        </a:lnSpc>
        <a:spcBef>
          <a:spcPts val="2400"/>
        </a:spcBef>
        <a:spcAft>
          <a:spcPct val="0"/>
        </a:spcAft>
        <a:buClr>
          <a:schemeClr val="accent1"/>
        </a:buClr>
        <a:buSzPct val="100000"/>
        <a:buFont typeface="Arial" panose="020B0604020202020204" pitchFamily="34" charset="0"/>
        <a:buChar char="•"/>
        <a:defRPr sz="7600" kern="1200">
          <a:solidFill>
            <a:schemeClr val="tx1"/>
          </a:solidFill>
          <a:latin typeface="+mn-lt"/>
          <a:ea typeface="+mn-ea"/>
          <a:cs typeface="+mn-cs"/>
        </a:defRPr>
      </a:lvl2pPr>
      <a:lvl3pPr marL="5486400" indent="-1096963" algn="l" defTabSz="3290888" rtl="0" eaLnBrk="0" fontAlgn="base" hangingPunct="0">
        <a:lnSpc>
          <a:spcPct val="120000"/>
        </a:lnSpc>
        <a:spcBef>
          <a:spcPts val="2400"/>
        </a:spcBef>
        <a:spcAft>
          <a:spcPct val="0"/>
        </a:spcAft>
        <a:buClr>
          <a:schemeClr val="accent1"/>
        </a:buClr>
        <a:buSzPct val="100000"/>
        <a:buFont typeface="Arial" panose="020B0604020202020204" pitchFamily="34" charset="0"/>
        <a:buChar char="•"/>
        <a:defRPr sz="7600" kern="1200">
          <a:solidFill>
            <a:schemeClr val="tx1"/>
          </a:solidFill>
          <a:latin typeface="+mn-lt"/>
          <a:ea typeface="+mn-ea"/>
          <a:cs typeface="+mn-cs"/>
        </a:defRPr>
      </a:lvl3pPr>
      <a:lvl4pPr marL="7680325" indent="-1096963" algn="l" defTabSz="3290888" rtl="0" eaLnBrk="0" fontAlgn="base" hangingPunct="0">
        <a:lnSpc>
          <a:spcPct val="120000"/>
        </a:lnSpc>
        <a:spcBef>
          <a:spcPts val="2400"/>
        </a:spcBef>
        <a:spcAft>
          <a:spcPct val="0"/>
        </a:spcAft>
        <a:buClr>
          <a:schemeClr val="accent1"/>
        </a:buClr>
        <a:buSzPct val="100000"/>
        <a:buFont typeface="Arial" panose="020B0604020202020204" pitchFamily="34" charset="0"/>
        <a:buChar char="•"/>
        <a:defRPr sz="6700" kern="1200">
          <a:solidFill>
            <a:schemeClr val="tx1"/>
          </a:solidFill>
          <a:latin typeface="+mn-lt"/>
          <a:ea typeface="+mn-ea"/>
          <a:cs typeface="+mn-cs"/>
        </a:defRPr>
      </a:lvl4pPr>
      <a:lvl5pPr marL="9874250" indent="-1096963" algn="l" defTabSz="3290888" rtl="0" eaLnBrk="0" fontAlgn="base" hangingPunct="0">
        <a:lnSpc>
          <a:spcPct val="120000"/>
        </a:lnSpc>
        <a:spcBef>
          <a:spcPts val="2400"/>
        </a:spcBef>
        <a:spcAft>
          <a:spcPct val="0"/>
        </a:spcAft>
        <a:buClr>
          <a:schemeClr val="accent1"/>
        </a:buClr>
        <a:buSzPct val="100000"/>
        <a:buFont typeface="Arial" panose="020B0604020202020204" pitchFamily="34" charset="0"/>
        <a:buChar char="•"/>
        <a:defRPr sz="5700" kern="1200">
          <a:solidFill>
            <a:schemeClr val="tx1"/>
          </a:solidFill>
          <a:latin typeface="+mn-lt"/>
          <a:ea typeface="+mn-ea"/>
          <a:cs typeface="+mn-cs"/>
        </a:defRPr>
      </a:lvl5pPr>
      <a:lvl6pPr marL="12070080" indent="-1097280" algn="l" defTabSz="4389120" rtl="0" eaLnBrk="1" latinLnBrk="0" hangingPunct="1">
        <a:lnSpc>
          <a:spcPct val="120000"/>
        </a:lnSpc>
        <a:spcBef>
          <a:spcPts val="2400"/>
        </a:spcBef>
        <a:buClr>
          <a:schemeClr val="accent1"/>
        </a:buClr>
        <a:buSzPct val="100000"/>
        <a:buFont typeface="Arial" panose="020B0604020202020204" pitchFamily="34" charset="0"/>
        <a:buChar char="•"/>
        <a:defRPr sz="5760" kern="1200">
          <a:solidFill>
            <a:schemeClr val="tx1"/>
          </a:solidFill>
          <a:effectLst/>
          <a:latin typeface="+mn-lt"/>
          <a:ea typeface="+mn-ea"/>
          <a:cs typeface="+mn-cs"/>
        </a:defRPr>
      </a:lvl6pPr>
      <a:lvl7pPr marL="14264640" indent="-1097280" algn="l" defTabSz="4389120" rtl="0" eaLnBrk="1" latinLnBrk="0" hangingPunct="1">
        <a:lnSpc>
          <a:spcPct val="120000"/>
        </a:lnSpc>
        <a:spcBef>
          <a:spcPts val="2400"/>
        </a:spcBef>
        <a:buClr>
          <a:schemeClr val="accent1"/>
        </a:buClr>
        <a:buSzPct val="100000"/>
        <a:buFont typeface="Arial" panose="020B0604020202020204" pitchFamily="34" charset="0"/>
        <a:buChar char="•"/>
        <a:defRPr sz="5760" kern="1200">
          <a:solidFill>
            <a:schemeClr val="tx1"/>
          </a:solidFill>
          <a:effectLst/>
          <a:latin typeface="+mn-lt"/>
          <a:ea typeface="+mn-ea"/>
          <a:cs typeface="+mn-cs"/>
        </a:defRPr>
      </a:lvl7pPr>
      <a:lvl8pPr marL="16459200" indent="-1097280" algn="l" defTabSz="4389120" rtl="0" eaLnBrk="1" latinLnBrk="0" hangingPunct="1">
        <a:lnSpc>
          <a:spcPct val="120000"/>
        </a:lnSpc>
        <a:spcBef>
          <a:spcPts val="2400"/>
        </a:spcBef>
        <a:buClr>
          <a:schemeClr val="accent1"/>
        </a:buClr>
        <a:buSzPct val="100000"/>
        <a:buFont typeface="Arial" panose="020B0604020202020204" pitchFamily="34" charset="0"/>
        <a:buChar char="•"/>
        <a:defRPr sz="5760" kern="1200" baseline="0">
          <a:solidFill>
            <a:schemeClr val="tx1"/>
          </a:solidFill>
          <a:effectLst/>
          <a:latin typeface="+mn-lt"/>
          <a:ea typeface="+mn-ea"/>
          <a:cs typeface="+mn-cs"/>
        </a:defRPr>
      </a:lvl8pPr>
      <a:lvl9pPr marL="18653760" indent="-1097280" algn="l" defTabSz="4389120" rtl="0" eaLnBrk="1" latinLnBrk="0" hangingPunct="1">
        <a:lnSpc>
          <a:spcPct val="120000"/>
        </a:lnSpc>
        <a:spcBef>
          <a:spcPts val="2400"/>
        </a:spcBef>
        <a:buClr>
          <a:schemeClr val="accent1"/>
        </a:buClr>
        <a:buSzPct val="100000"/>
        <a:buFont typeface="Arial" panose="020B0604020202020204" pitchFamily="34" charset="0"/>
        <a:buChar char="•"/>
        <a:defRPr sz="5760" kern="1200" baseline="0">
          <a:solidFill>
            <a:schemeClr val="tx1"/>
          </a:solidFill>
          <a:effectLst/>
          <a:latin typeface="+mn-lt"/>
          <a:ea typeface="+mn-ea"/>
          <a:cs typeface="+mn-cs"/>
        </a:defRPr>
      </a:lvl9pPr>
    </p:bodyStyle>
    <p:otherStyle>
      <a:defPPr>
        <a:defRPr lang="en-US"/>
      </a:defPPr>
      <a:lvl1pPr marL="0" algn="l" defTabSz="3291840" rtl="0" eaLnBrk="1" latinLnBrk="0" hangingPunct="1">
        <a:defRPr sz="6480" kern="1200">
          <a:solidFill>
            <a:schemeClr val="tx1"/>
          </a:solidFill>
          <a:latin typeface="+mn-lt"/>
          <a:ea typeface="+mn-ea"/>
          <a:cs typeface="+mn-cs"/>
        </a:defRPr>
      </a:lvl1pPr>
      <a:lvl2pPr marL="1645920" algn="l" defTabSz="3291840" rtl="0" eaLnBrk="1" latinLnBrk="0" hangingPunct="1">
        <a:defRPr sz="6480" kern="1200">
          <a:solidFill>
            <a:schemeClr val="tx1"/>
          </a:solidFill>
          <a:latin typeface="+mn-lt"/>
          <a:ea typeface="+mn-ea"/>
          <a:cs typeface="+mn-cs"/>
        </a:defRPr>
      </a:lvl2pPr>
      <a:lvl3pPr marL="3291840" algn="l" defTabSz="3291840" rtl="0" eaLnBrk="1" latinLnBrk="0" hangingPunct="1">
        <a:defRPr sz="6480" kern="1200">
          <a:solidFill>
            <a:schemeClr val="tx1"/>
          </a:solidFill>
          <a:latin typeface="+mn-lt"/>
          <a:ea typeface="+mn-ea"/>
          <a:cs typeface="+mn-cs"/>
        </a:defRPr>
      </a:lvl3pPr>
      <a:lvl4pPr marL="4937760" algn="l" defTabSz="3291840" rtl="0" eaLnBrk="1" latinLnBrk="0" hangingPunct="1">
        <a:defRPr sz="6480" kern="1200">
          <a:solidFill>
            <a:schemeClr val="tx1"/>
          </a:solidFill>
          <a:latin typeface="+mn-lt"/>
          <a:ea typeface="+mn-ea"/>
          <a:cs typeface="+mn-cs"/>
        </a:defRPr>
      </a:lvl4pPr>
      <a:lvl5pPr marL="6583680" algn="l" defTabSz="3291840" rtl="0" eaLnBrk="1" latinLnBrk="0" hangingPunct="1">
        <a:defRPr sz="6480" kern="1200">
          <a:solidFill>
            <a:schemeClr val="tx1"/>
          </a:solidFill>
          <a:latin typeface="+mn-lt"/>
          <a:ea typeface="+mn-ea"/>
          <a:cs typeface="+mn-cs"/>
        </a:defRPr>
      </a:lvl5pPr>
      <a:lvl6pPr marL="8229600" algn="l" defTabSz="3291840" rtl="0" eaLnBrk="1" latinLnBrk="0" hangingPunct="1">
        <a:defRPr sz="6480" kern="1200">
          <a:solidFill>
            <a:schemeClr val="tx1"/>
          </a:solidFill>
          <a:latin typeface="+mn-lt"/>
          <a:ea typeface="+mn-ea"/>
          <a:cs typeface="+mn-cs"/>
        </a:defRPr>
      </a:lvl6pPr>
      <a:lvl7pPr marL="9875520" algn="l" defTabSz="3291840" rtl="0" eaLnBrk="1" latinLnBrk="0" hangingPunct="1">
        <a:defRPr sz="6480" kern="1200">
          <a:solidFill>
            <a:schemeClr val="tx1"/>
          </a:solidFill>
          <a:latin typeface="+mn-lt"/>
          <a:ea typeface="+mn-ea"/>
          <a:cs typeface="+mn-cs"/>
        </a:defRPr>
      </a:lvl7pPr>
      <a:lvl8pPr marL="11521440" algn="l" defTabSz="3291840" rtl="0" eaLnBrk="1" latinLnBrk="0" hangingPunct="1">
        <a:defRPr sz="6480" kern="1200">
          <a:solidFill>
            <a:schemeClr val="tx1"/>
          </a:solidFill>
          <a:latin typeface="+mn-lt"/>
          <a:ea typeface="+mn-ea"/>
          <a:cs typeface="+mn-cs"/>
        </a:defRPr>
      </a:lvl8pPr>
      <a:lvl9pPr marL="13167360" algn="l" defTabSz="3291840" rtl="0" eaLnBrk="1" latinLnBrk="0" hangingPunct="1">
        <a:defRPr sz="64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acponline.org/membership/residents/competitions-awards/acp-national-abstract-competitions/guide-to-preparing-for-the-abstract-competition/preparing-a-poster-presentation"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hyperlink" Target="https://www.fau.edu/sg/services/posterprinting/" TargetMode="External"/><Relationship Id="rId4" Type="http://schemas.openxmlformats.org/officeDocument/2006/relationships/hyperlink" Target="mailto:COMStudentAffairs@health.fau.ed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969696">
            <a:alpha val="0"/>
          </a:srgbClr>
        </a:solidFill>
        <a:effectLst/>
      </p:bgPr>
    </p:bg>
    <p:spTree>
      <p:nvGrpSpPr>
        <p:cNvPr id="1" name=""/>
        <p:cNvGrpSpPr/>
        <p:nvPr/>
      </p:nvGrpSpPr>
      <p:grpSpPr>
        <a:xfrm>
          <a:off x="0" y="0"/>
          <a:ext cx="0" cy="0"/>
          <a:chOff x="0" y="0"/>
          <a:chExt cx="0" cy="0"/>
        </a:xfrm>
      </p:grpSpPr>
      <p:sp>
        <p:nvSpPr>
          <p:cNvPr id="34" name="TextBox 33">
            <a:extLst>
              <a:ext uri="{FF2B5EF4-FFF2-40B4-BE49-F238E27FC236}">
                <a16:creationId xmlns:a16="http://schemas.microsoft.com/office/drawing/2014/main" id="{C22964E7-D56A-428C-B8C9-8BBFDF02407C}"/>
              </a:ext>
            </a:extLst>
          </p:cNvPr>
          <p:cNvSpPr txBox="1"/>
          <p:nvPr/>
        </p:nvSpPr>
        <p:spPr>
          <a:xfrm>
            <a:off x="-8080376" y="599677"/>
            <a:ext cx="8080376" cy="3416320"/>
          </a:xfrm>
          <a:prstGeom prst="rect">
            <a:avLst/>
          </a:prstGeom>
          <a:noFill/>
        </p:spPr>
        <p:txBody>
          <a:bodyPr wrap="square" rtlCol="0">
            <a:spAutoFit/>
          </a:bodyPr>
          <a:lstStyle/>
          <a:p>
            <a:r>
              <a:rPr lang="en-US" sz="5400" dirty="0">
                <a:solidFill>
                  <a:srgbClr val="FF0000"/>
                </a:solidFill>
              </a:rPr>
              <a:t>If you have a second institution logo, move over the Poster Title box and insert it on the top left</a:t>
            </a:r>
          </a:p>
        </p:txBody>
      </p:sp>
      <p:sp>
        <p:nvSpPr>
          <p:cNvPr id="32" name="TextBox 1">
            <a:extLst>
              <a:ext uri="{FF2B5EF4-FFF2-40B4-BE49-F238E27FC236}">
                <a16:creationId xmlns:a16="http://schemas.microsoft.com/office/drawing/2014/main" id="{F748B19C-90A1-4CE8-B231-05B3B8D8F0D5}"/>
              </a:ext>
            </a:extLst>
          </p:cNvPr>
          <p:cNvSpPr txBox="1">
            <a:spLocks noGrp="1" noChangeArrowheads="1"/>
          </p:cNvSpPr>
          <p:nvPr>
            <p:ph type="title" idx="4294967295"/>
          </p:nvPr>
        </p:nvSpPr>
        <p:spPr bwMode="auto">
          <a:xfrm>
            <a:off x="1326356" y="392846"/>
            <a:ext cx="31879496" cy="3877985"/>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defRPr sz="9600" b="1">
                <a:solidFill>
                  <a:srgbClr val="00457C"/>
                </a:solidFill>
                <a:latin typeface="Times New Roman" panose="02020603050405020304" pitchFamily="18" charset="0"/>
              </a:defRPr>
            </a:lvl1pPr>
            <a:lvl2pPr marL="742950" indent="-285750">
              <a:defRPr sz="9600" b="1">
                <a:solidFill>
                  <a:srgbClr val="00457C"/>
                </a:solidFill>
                <a:latin typeface="Times New Roman" panose="02020603050405020304" pitchFamily="18" charset="0"/>
              </a:defRPr>
            </a:lvl2pPr>
            <a:lvl3pPr marL="1143000" indent="-228600">
              <a:defRPr sz="9600" b="1">
                <a:solidFill>
                  <a:srgbClr val="00457C"/>
                </a:solidFill>
                <a:latin typeface="Times New Roman" panose="02020603050405020304" pitchFamily="18" charset="0"/>
              </a:defRPr>
            </a:lvl3pPr>
            <a:lvl4pPr marL="1600200" indent="-228600">
              <a:defRPr sz="9600" b="1">
                <a:solidFill>
                  <a:srgbClr val="00457C"/>
                </a:solidFill>
                <a:latin typeface="Times New Roman" panose="02020603050405020304" pitchFamily="18" charset="0"/>
              </a:defRPr>
            </a:lvl4pPr>
            <a:lvl5pPr marL="2057400" indent="-228600">
              <a:defRPr sz="9600" b="1">
                <a:solidFill>
                  <a:srgbClr val="00457C"/>
                </a:solidFill>
                <a:latin typeface="Times New Roman" panose="02020603050405020304" pitchFamily="18" charset="0"/>
              </a:defRPr>
            </a:lvl5pPr>
            <a:lvl6pPr marL="2514600" indent="-228600" eaLnBrk="0" fontAlgn="base" hangingPunct="0">
              <a:spcBef>
                <a:spcPct val="0"/>
              </a:spcBef>
              <a:spcAft>
                <a:spcPct val="0"/>
              </a:spcAft>
              <a:defRPr sz="9600" b="1">
                <a:solidFill>
                  <a:srgbClr val="00457C"/>
                </a:solidFill>
                <a:latin typeface="Times New Roman" panose="02020603050405020304" pitchFamily="18" charset="0"/>
              </a:defRPr>
            </a:lvl6pPr>
            <a:lvl7pPr marL="2971800" indent="-228600" eaLnBrk="0" fontAlgn="base" hangingPunct="0">
              <a:spcBef>
                <a:spcPct val="0"/>
              </a:spcBef>
              <a:spcAft>
                <a:spcPct val="0"/>
              </a:spcAft>
              <a:defRPr sz="9600" b="1">
                <a:solidFill>
                  <a:srgbClr val="00457C"/>
                </a:solidFill>
                <a:latin typeface="Times New Roman" panose="02020603050405020304" pitchFamily="18" charset="0"/>
              </a:defRPr>
            </a:lvl7pPr>
            <a:lvl8pPr marL="3429000" indent="-228600" eaLnBrk="0" fontAlgn="base" hangingPunct="0">
              <a:spcBef>
                <a:spcPct val="0"/>
              </a:spcBef>
              <a:spcAft>
                <a:spcPct val="0"/>
              </a:spcAft>
              <a:defRPr sz="9600" b="1">
                <a:solidFill>
                  <a:srgbClr val="00457C"/>
                </a:solidFill>
                <a:latin typeface="Times New Roman" panose="02020603050405020304" pitchFamily="18" charset="0"/>
              </a:defRPr>
            </a:lvl8pPr>
            <a:lvl9pPr marL="3886200" indent="-228600" eaLnBrk="0" fontAlgn="base" hangingPunct="0">
              <a:spcBef>
                <a:spcPct val="0"/>
              </a:spcBef>
              <a:spcAft>
                <a:spcPct val="0"/>
              </a:spcAft>
              <a:defRPr sz="9600" b="1">
                <a:solidFill>
                  <a:srgbClr val="00457C"/>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7200" b="1" i="0" u="none" strike="noStrike" kern="1200" cap="none" spc="0" normalizeH="0" baseline="0" noProof="0" dirty="0">
                <a:ln>
                  <a:noFill/>
                </a:ln>
                <a:solidFill>
                  <a:srgbClr val="003968"/>
                </a:solidFill>
                <a:effectLst/>
                <a:uLnTx/>
                <a:uFillTx/>
                <a:latin typeface="Avenir Next"/>
                <a:ea typeface="Avenir Next"/>
                <a:cs typeface="Avenir Next"/>
              </a:rPr>
              <a:t>Poster Title </a:t>
            </a:r>
            <a:r>
              <a:rPr kumimoji="0" lang="en-US" altLang="en-US" sz="4400" b="1" i="1" u="none" strike="noStrike" kern="1200" cap="none" spc="0" normalizeH="0" baseline="0" noProof="0" dirty="0">
                <a:ln>
                  <a:noFill/>
                </a:ln>
                <a:solidFill>
                  <a:srgbClr val="FF0000"/>
                </a:solidFill>
                <a:effectLst/>
                <a:uLnTx/>
                <a:uFillTx/>
                <a:latin typeface="Avenir Next"/>
                <a:ea typeface="Avenir Next"/>
                <a:cs typeface="Avenir Next"/>
              </a:rPr>
              <a:t>(decrease font size if it does not fit)</a:t>
            </a:r>
            <a:endParaRPr kumimoji="0" lang="en-US" altLang="en-US" sz="7200" b="1" i="0" u="none" strike="noStrike" kern="1200" cap="none" spc="0" normalizeH="0" baseline="0" noProof="0" dirty="0">
              <a:ln>
                <a:noFill/>
              </a:ln>
              <a:solidFill>
                <a:srgbClr val="003968"/>
              </a:solidFill>
              <a:effectLst/>
              <a:uLnTx/>
              <a:uFillTx/>
              <a:latin typeface="Avenir Next"/>
              <a:ea typeface="Avenir Next"/>
              <a:cs typeface="Avenir Next"/>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5400" b="0" i="0" u="none" strike="noStrike" kern="1200" cap="none" spc="0" normalizeH="0" baseline="0" noProof="0" dirty="0">
                <a:ln>
                  <a:noFill/>
                </a:ln>
                <a:solidFill>
                  <a:srgbClr val="003968"/>
                </a:solidFill>
                <a:effectLst/>
                <a:uLnTx/>
                <a:uFillTx/>
                <a:latin typeface="Avenir Next"/>
                <a:ea typeface="Avenir Next"/>
                <a:cs typeface="Avenir Next"/>
              </a:rPr>
              <a:t>Researchers’ Names </a:t>
            </a:r>
            <a:r>
              <a:rPr kumimoji="0" lang="en-US" altLang="en-US" sz="3200" b="0" i="1" u="none" strike="noStrike" kern="1200" cap="none" spc="0" normalizeH="0" baseline="0" noProof="0" dirty="0">
                <a:ln>
                  <a:noFill/>
                </a:ln>
                <a:solidFill>
                  <a:srgbClr val="FF0000"/>
                </a:solidFill>
                <a:effectLst/>
                <a:uLnTx/>
                <a:uFillTx/>
                <a:latin typeface="Avenir Next"/>
                <a:ea typeface="Avenir Next"/>
                <a:cs typeface="Avenir Next"/>
              </a:rPr>
              <a:t>Your name &amp; mentor names should be spelled out completely with first and last name, and include appropriate title (MS2, M.D., D.O. etc.)</a:t>
            </a:r>
            <a:endParaRPr kumimoji="0" lang="en-US" altLang="en-US" sz="6000" b="0" i="0" u="none" strike="noStrike" kern="1200" cap="none" spc="0" normalizeH="0" baseline="0" noProof="0" dirty="0">
              <a:ln>
                <a:noFill/>
              </a:ln>
              <a:solidFill>
                <a:srgbClr val="003968"/>
              </a:solidFill>
              <a:effectLst/>
              <a:uLnTx/>
              <a:uFillTx/>
              <a:latin typeface="Avenir Next"/>
              <a:ea typeface="Avenir Next"/>
              <a:cs typeface="Avenir Next"/>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5400" b="0" i="0" u="none" strike="noStrike" kern="1200" cap="none" spc="0" normalizeH="0" baseline="0" noProof="0" dirty="0">
                <a:ln>
                  <a:noFill/>
                </a:ln>
                <a:solidFill>
                  <a:srgbClr val="003968"/>
                </a:solidFill>
                <a:effectLst/>
                <a:uLnTx/>
                <a:uFillTx/>
                <a:latin typeface="Avenir Next"/>
                <a:ea typeface="Avenir Next"/>
                <a:cs typeface="Avenir Next"/>
              </a:rPr>
              <a:t>Florida Atlantic University, Charles E. Schmidt College of Medicine </a:t>
            </a:r>
            <a:r>
              <a:rPr kumimoji="0" lang="en-US" altLang="en-US" sz="4400" b="0" i="1" u="none" strike="noStrike" kern="1200" cap="none" spc="0" normalizeH="0" baseline="0" noProof="0" dirty="0">
                <a:ln>
                  <a:noFill/>
                </a:ln>
                <a:solidFill>
                  <a:srgbClr val="FF0000"/>
                </a:solidFill>
                <a:effectLst/>
                <a:uLnTx/>
                <a:uFillTx/>
                <a:latin typeface="Avenir Next"/>
                <a:ea typeface="Avenir Next"/>
                <a:cs typeface="Avenir Next"/>
              </a:rPr>
              <a:t>List institutions involved</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6600" b="0" i="0" u="none" strike="noStrike" kern="1200" cap="none" spc="0" normalizeH="0" baseline="0" noProof="0" dirty="0">
              <a:ln>
                <a:noFill/>
              </a:ln>
              <a:solidFill>
                <a:srgbClr val="003968"/>
              </a:solidFill>
              <a:effectLst/>
              <a:uLnTx/>
              <a:uFillTx/>
              <a:latin typeface="Avenir Next"/>
              <a:ea typeface="Avenir Next"/>
              <a:cs typeface="Avenir Next"/>
            </a:endParaRPr>
          </a:p>
        </p:txBody>
      </p:sp>
      <p:sp>
        <p:nvSpPr>
          <p:cNvPr id="60" name="Rectangle 59">
            <a:extLst>
              <a:ext uri="{FF2B5EF4-FFF2-40B4-BE49-F238E27FC236}">
                <a16:creationId xmlns:a16="http://schemas.microsoft.com/office/drawing/2014/main" id="{33A18D13-A122-7425-858D-5424FBB3E461}"/>
              </a:ext>
              <a:ext uri="{C183D7F6-B498-43B3-948B-1728B52AA6E4}">
                <adec:decorative xmlns:adec="http://schemas.microsoft.com/office/drawing/2017/decorative" val="1"/>
              </a:ext>
            </a:extLst>
          </p:cNvPr>
          <p:cNvSpPr/>
          <p:nvPr/>
        </p:nvSpPr>
        <p:spPr>
          <a:xfrm>
            <a:off x="919163" y="5414963"/>
            <a:ext cx="8378825" cy="12557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1" name="Right Triangle 60">
            <a:extLst>
              <a:ext uri="{FF2B5EF4-FFF2-40B4-BE49-F238E27FC236}">
                <a16:creationId xmlns:a16="http://schemas.microsoft.com/office/drawing/2014/main" id="{13DD8DC6-DF82-B969-D2B5-A4CB00E7754A}"/>
              </a:ext>
              <a:ext uri="{C183D7F6-B498-43B3-948B-1728B52AA6E4}">
                <adec:decorative xmlns:adec="http://schemas.microsoft.com/office/drawing/2017/decorative" val="1"/>
              </a:ext>
            </a:extLst>
          </p:cNvPr>
          <p:cNvSpPr/>
          <p:nvPr/>
        </p:nvSpPr>
        <p:spPr>
          <a:xfrm rot="5400000">
            <a:off x="673894" y="5660232"/>
            <a:ext cx="1292225" cy="801687"/>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378" name="TextBox 6">
            <a:extLst>
              <a:ext uri="{FF2B5EF4-FFF2-40B4-BE49-F238E27FC236}">
                <a16:creationId xmlns:a16="http://schemas.microsoft.com/office/drawing/2014/main" id="{B25561C2-73A5-4A1C-1AFA-B2F030C47980}"/>
              </a:ext>
            </a:extLst>
          </p:cNvPr>
          <p:cNvSpPr txBox="1">
            <a:spLocks noChangeArrowheads="1"/>
          </p:cNvSpPr>
          <p:nvPr/>
        </p:nvSpPr>
        <p:spPr bwMode="auto">
          <a:xfrm>
            <a:off x="1463675" y="5591715"/>
            <a:ext cx="7885112"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5500" dirty="0">
                <a:solidFill>
                  <a:schemeClr val="bg1"/>
                </a:solidFill>
                <a:latin typeface="Arial" panose="020B0604020202020204" pitchFamily="34" charset="0"/>
                <a:ea typeface="Avenir Next" panose="020B0503020202020204" pitchFamily="34" charset="0"/>
                <a:cs typeface="Arial" panose="020B0604020202020204" pitchFamily="34" charset="0"/>
              </a:rPr>
              <a:t>Abstract</a:t>
            </a:r>
          </a:p>
        </p:txBody>
      </p:sp>
      <p:sp>
        <p:nvSpPr>
          <p:cNvPr id="15364" name="Text Box 7">
            <a:extLst>
              <a:ext uri="{FF2B5EF4-FFF2-40B4-BE49-F238E27FC236}">
                <a16:creationId xmlns:a16="http://schemas.microsoft.com/office/drawing/2014/main" id="{815C1C42-B190-2C85-3AB8-05D32F18C658}"/>
              </a:ext>
              <a:ext uri="{C183D7F6-B498-43B3-948B-1728B52AA6E4}">
                <adec:decorative xmlns:adec="http://schemas.microsoft.com/office/drawing/2017/decorative" val="1"/>
              </a:ext>
            </a:extLst>
          </p:cNvPr>
          <p:cNvSpPr txBox="1">
            <a:spLocks noChangeArrowheads="1"/>
          </p:cNvSpPr>
          <p:nvPr/>
        </p:nvSpPr>
        <p:spPr bwMode="auto">
          <a:xfrm>
            <a:off x="4754563" y="17068800"/>
            <a:ext cx="37307837" cy="142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20000"/>
              </a:lnSpc>
              <a:spcBef>
                <a:spcPts val="1000"/>
              </a:spcBef>
              <a:buClr>
                <a:schemeClr val="accent1"/>
              </a:buClr>
              <a:buSzPct val="100000"/>
              <a:buFont typeface="Arial" charset="0"/>
              <a:buChar char="•"/>
              <a:defRPr sz="2000">
                <a:solidFill>
                  <a:schemeClr val="tx1"/>
                </a:solidFill>
                <a:latin typeface="Gill Sans MT" charset="0"/>
              </a:defRPr>
            </a:lvl1pPr>
            <a:lvl2pPr marL="742950" indent="-285750">
              <a:lnSpc>
                <a:spcPct val="120000"/>
              </a:lnSpc>
              <a:spcBef>
                <a:spcPts val="500"/>
              </a:spcBef>
              <a:buClr>
                <a:schemeClr val="accent1"/>
              </a:buClr>
              <a:buSzPct val="100000"/>
              <a:buFont typeface="Arial" charset="0"/>
              <a:buChar char="•"/>
              <a:defRPr sz="1600">
                <a:solidFill>
                  <a:schemeClr val="tx1"/>
                </a:solidFill>
                <a:latin typeface="Gill Sans MT" charset="0"/>
              </a:defRPr>
            </a:lvl2pPr>
            <a:lvl3pPr marL="1143000" indent="-228600">
              <a:lnSpc>
                <a:spcPct val="120000"/>
              </a:lnSpc>
              <a:spcBef>
                <a:spcPts val="500"/>
              </a:spcBef>
              <a:buClr>
                <a:schemeClr val="accent1"/>
              </a:buClr>
              <a:buSzPct val="100000"/>
              <a:buFont typeface="Arial" charset="0"/>
              <a:buChar char="•"/>
              <a:defRPr sz="1600">
                <a:solidFill>
                  <a:schemeClr val="tx1"/>
                </a:solidFill>
                <a:latin typeface="Gill Sans MT" charset="0"/>
              </a:defRPr>
            </a:lvl3pPr>
            <a:lvl4pPr marL="1600200" indent="-228600">
              <a:lnSpc>
                <a:spcPct val="120000"/>
              </a:lnSpc>
              <a:spcBef>
                <a:spcPts val="500"/>
              </a:spcBef>
              <a:buClr>
                <a:schemeClr val="accent1"/>
              </a:buClr>
              <a:buSzPct val="100000"/>
              <a:buFont typeface="Arial" charset="0"/>
              <a:buChar char="•"/>
              <a:defRPr sz="1400">
                <a:solidFill>
                  <a:schemeClr val="tx1"/>
                </a:solidFill>
                <a:latin typeface="Gill Sans MT" charset="0"/>
              </a:defRPr>
            </a:lvl4pPr>
            <a:lvl5pPr marL="2057400" indent="-228600">
              <a:lnSpc>
                <a:spcPct val="120000"/>
              </a:lnSpc>
              <a:spcBef>
                <a:spcPts val="500"/>
              </a:spcBef>
              <a:buClr>
                <a:schemeClr val="accent1"/>
              </a:buClr>
              <a:buSzPct val="100000"/>
              <a:buFont typeface="Arial" charset="0"/>
              <a:buChar char="•"/>
              <a:defRPr sz="1200">
                <a:solidFill>
                  <a:schemeClr val="tx1"/>
                </a:solidFill>
                <a:latin typeface="Gill Sans MT" charset="0"/>
              </a:defRPr>
            </a:lvl5pPr>
            <a:lvl6pPr marL="2514600" indent="-228600" eaLnBrk="0" fontAlgn="base" hangingPunct="0">
              <a:lnSpc>
                <a:spcPct val="120000"/>
              </a:lnSpc>
              <a:spcBef>
                <a:spcPts val="500"/>
              </a:spcBef>
              <a:spcAft>
                <a:spcPct val="0"/>
              </a:spcAft>
              <a:buClr>
                <a:schemeClr val="accent1"/>
              </a:buClr>
              <a:buSzPct val="100000"/>
              <a:buFont typeface="Arial" charset="0"/>
              <a:buChar char="•"/>
              <a:defRPr sz="1200">
                <a:solidFill>
                  <a:schemeClr val="tx1"/>
                </a:solidFill>
                <a:latin typeface="Gill Sans MT" charset="0"/>
              </a:defRPr>
            </a:lvl6pPr>
            <a:lvl7pPr marL="2971800" indent="-228600" eaLnBrk="0" fontAlgn="base" hangingPunct="0">
              <a:lnSpc>
                <a:spcPct val="120000"/>
              </a:lnSpc>
              <a:spcBef>
                <a:spcPts val="500"/>
              </a:spcBef>
              <a:spcAft>
                <a:spcPct val="0"/>
              </a:spcAft>
              <a:buClr>
                <a:schemeClr val="accent1"/>
              </a:buClr>
              <a:buSzPct val="100000"/>
              <a:buFont typeface="Arial" charset="0"/>
              <a:buChar char="•"/>
              <a:defRPr sz="1200">
                <a:solidFill>
                  <a:schemeClr val="tx1"/>
                </a:solidFill>
                <a:latin typeface="Gill Sans MT" charset="0"/>
              </a:defRPr>
            </a:lvl7pPr>
            <a:lvl8pPr marL="3429000" indent="-228600" eaLnBrk="0" fontAlgn="base" hangingPunct="0">
              <a:lnSpc>
                <a:spcPct val="120000"/>
              </a:lnSpc>
              <a:spcBef>
                <a:spcPts val="500"/>
              </a:spcBef>
              <a:spcAft>
                <a:spcPct val="0"/>
              </a:spcAft>
              <a:buClr>
                <a:schemeClr val="accent1"/>
              </a:buClr>
              <a:buSzPct val="100000"/>
              <a:buFont typeface="Arial" charset="0"/>
              <a:buChar char="•"/>
              <a:defRPr sz="1200">
                <a:solidFill>
                  <a:schemeClr val="tx1"/>
                </a:solidFill>
                <a:latin typeface="Gill Sans MT" charset="0"/>
              </a:defRPr>
            </a:lvl8pPr>
            <a:lvl9pPr marL="3886200" indent="-228600" eaLnBrk="0" fontAlgn="base" hangingPunct="0">
              <a:lnSpc>
                <a:spcPct val="120000"/>
              </a:lnSpc>
              <a:spcBef>
                <a:spcPts val="500"/>
              </a:spcBef>
              <a:spcAft>
                <a:spcPct val="0"/>
              </a:spcAft>
              <a:buClr>
                <a:schemeClr val="accent1"/>
              </a:buClr>
              <a:buSzPct val="100000"/>
              <a:buFont typeface="Arial" charset="0"/>
              <a:buChar char="•"/>
              <a:defRPr sz="1200">
                <a:solidFill>
                  <a:schemeClr val="tx1"/>
                </a:solidFill>
                <a:latin typeface="Gill Sans MT" charset="0"/>
              </a:defRPr>
            </a:lvl9pPr>
          </a:lstStyle>
          <a:p>
            <a:pPr>
              <a:lnSpc>
                <a:spcPct val="100000"/>
              </a:lnSpc>
              <a:spcBef>
                <a:spcPct val="50000"/>
              </a:spcBef>
              <a:buClrTx/>
              <a:buSzTx/>
              <a:buFontTx/>
              <a:buNone/>
              <a:defRPr/>
            </a:pPr>
            <a:endParaRPr lang="en-US" altLang="en-US" sz="8640">
              <a:solidFill>
                <a:srgbClr val="00457C"/>
              </a:solidFill>
              <a:latin typeface="Times New Roman" charset="0"/>
            </a:endParaRPr>
          </a:p>
        </p:txBody>
      </p:sp>
      <p:sp>
        <p:nvSpPr>
          <p:cNvPr id="15368" name="TextBox 7">
            <a:extLst>
              <a:ext uri="{FF2B5EF4-FFF2-40B4-BE49-F238E27FC236}">
                <a16:creationId xmlns:a16="http://schemas.microsoft.com/office/drawing/2014/main" id="{FF7339DC-DB19-F586-DB46-C965D00EE93E}"/>
              </a:ext>
            </a:extLst>
          </p:cNvPr>
          <p:cNvSpPr txBox="1">
            <a:spLocks noChangeArrowheads="1"/>
          </p:cNvSpPr>
          <p:nvPr/>
        </p:nvSpPr>
        <p:spPr bwMode="auto">
          <a:xfrm>
            <a:off x="952500" y="7391400"/>
            <a:ext cx="8801100" cy="2123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r>
              <a:rPr lang="en-US" altLang="en-US" sz="4400" dirty="0">
                <a:solidFill>
                  <a:schemeClr val="tx1"/>
                </a:solidFill>
                <a:latin typeface="Arial" panose="020B0604020202020204" pitchFamily="34" charset="0"/>
                <a:cs typeface="Arial" panose="020B0604020202020204" pitchFamily="34" charset="0"/>
              </a:rPr>
              <a:t>Insert your text here. Remember, you can adjust the font size to fit your text.</a:t>
            </a:r>
          </a:p>
        </p:txBody>
      </p:sp>
      <p:sp>
        <p:nvSpPr>
          <p:cNvPr id="28" name="Rectangle 27">
            <a:extLst>
              <a:ext uri="{FF2B5EF4-FFF2-40B4-BE49-F238E27FC236}">
                <a16:creationId xmlns:a16="http://schemas.microsoft.com/office/drawing/2014/main" id="{3DAAFF8D-DCE1-F799-4704-2B9FE0FE62DF}"/>
              </a:ext>
              <a:ext uri="{C183D7F6-B498-43B3-948B-1728B52AA6E4}">
                <adec:decorative xmlns:adec="http://schemas.microsoft.com/office/drawing/2017/decorative" val="1"/>
              </a:ext>
            </a:extLst>
          </p:cNvPr>
          <p:cNvSpPr/>
          <p:nvPr/>
        </p:nvSpPr>
        <p:spPr>
          <a:xfrm>
            <a:off x="990600" y="17983200"/>
            <a:ext cx="8378825" cy="125571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Right Triangle 6">
            <a:extLst>
              <a:ext uri="{FF2B5EF4-FFF2-40B4-BE49-F238E27FC236}">
                <a16:creationId xmlns:a16="http://schemas.microsoft.com/office/drawing/2014/main" id="{F9A7FDA5-A59F-E1C8-AD6D-FC6A3481D57B}"/>
              </a:ext>
              <a:ext uri="{C183D7F6-B498-43B3-948B-1728B52AA6E4}">
                <adec:decorative xmlns:adec="http://schemas.microsoft.com/office/drawing/2017/decorative" val="1"/>
              </a:ext>
            </a:extLst>
          </p:cNvPr>
          <p:cNvSpPr/>
          <p:nvPr/>
        </p:nvSpPr>
        <p:spPr>
          <a:xfrm rot="5400000">
            <a:off x="745331" y="18228469"/>
            <a:ext cx="1292225" cy="801688"/>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367" name="TextBox 6">
            <a:extLst>
              <a:ext uri="{FF2B5EF4-FFF2-40B4-BE49-F238E27FC236}">
                <a16:creationId xmlns:a16="http://schemas.microsoft.com/office/drawing/2014/main" id="{119E8ECC-3E75-87E5-4711-AE7E22BD5BE6}"/>
              </a:ext>
            </a:extLst>
          </p:cNvPr>
          <p:cNvSpPr txBox="1">
            <a:spLocks noChangeArrowheads="1"/>
          </p:cNvSpPr>
          <p:nvPr/>
        </p:nvSpPr>
        <p:spPr bwMode="auto">
          <a:xfrm>
            <a:off x="1208882" y="18127156"/>
            <a:ext cx="7885113"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5500" dirty="0">
                <a:solidFill>
                  <a:schemeClr val="bg1"/>
                </a:solidFill>
                <a:latin typeface="Arial" panose="020B0604020202020204" pitchFamily="34" charset="0"/>
                <a:ea typeface="Avenir Next" panose="020B0503020202020204" pitchFamily="34" charset="0"/>
                <a:cs typeface="Arial" panose="020B0604020202020204" pitchFamily="34" charset="0"/>
              </a:rPr>
              <a:t>Background</a:t>
            </a:r>
          </a:p>
        </p:txBody>
      </p:sp>
      <p:sp>
        <p:nvSpPr>
          <p:cNvPr id="15369" name="TextBox 15">
            <a:extLst>
              <a:ext uri="{FF2B5EF4-FFF2-40B4-BE49-F238E27FC236}">
                <a16:creationId xmlns:a16="http://schemas.microsoft.com/office/drawing/2014/main" id="{692C0F2D-7497-5BD5-1B85-27C9D2CF2DE9}"/>
              </a:ext>
            </a:extLst>
          </p:cNvPr>
          <p:cNvSpPr txBox="1">
            <a:spLocks noChangeArrowheads="1"/>
          </p:cNvSpPr>
          <p:nvPr/>
        </p:nvSpPr>
        <p:spPr bwMode="auto">
          <a:xfrm>
            <a:off x="990600" y="19991233"/>
            <a:ext cx="8763000" cy="28007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en-US" sz="4400" dirty="0">
                <a:solidFill>
                  <a:schemeClr val="tx1"/>
                </a:solidFill>
                <a:latin typeface="Arial" panose="020B0604020202020204" pitchFamily="34" charset="0"/>
                <a:cs typeface="Arial" panose="020B0604020202020204" pitchFamily="34" charset="0"/>
              </a:rPr>
              <a:t>Insert your text here. Remember, you can adjust the font size to fit your text.</a:t>
            </a:r>
          </a:p>
          <a:p>
            <a:r>
              <a:rPr lang="en-US" altLang="en-US" sz="4400" b="0" dirty="0">
                <a:latin typeface="Arial" panose="020B0604020202020204" pitchFamily="34" charset="0"/>
                <a:cs typeface="Arial" panose="020B0604020202020204" pitchFamily="34" charset="0"/>
              </a:rPr>
              <a:t>.</a:t>
            </a:r>
          </a:p>
        </p:txBody>
      </p:sp>
      <p:cxnSp>
        <p:nvCxnSpPr>
          <p:cNvPr id="3" name="Straight Connector 2">
            <a:extLst>
              <a:ext uri="{FF2B5EF4-FFF2-40B4-BE49-F238E27FC236}">
                <a16:creationId xmlns:a16="http://schemas.microsoft.com/office/drawing/2014/main" id="{E5BDA14A-7DEE-9530-6722-86EA792ACAA1}"/>
              </a:ext>
              <a:ext uri="{C183D7F6-B498-43B3-948B-1728B52AA6E4}">
                <adec:decorative xmlns:adec="http://schemas.microsoft.com/office/drawing/2017/decorative" val="1"/>
              </a:ext>
            </a:extLst>
          </p:cNvPr>
          <p:cNvCxnSpPr/>
          <p:nvPr/>
        </p:nvCxnSpPr>
        <p:spPr>
          <a:xfrm>
            <a:off x="10820400" y="4827588"/>
            <a:ext cx="0" cy="27203400"/>
          </a:xfrm>
          <a:prstGeom prst="line">
            <a:avLst/>
          </a:prstGeom>
          <a:ln>
            <a:solidFill>
              <a:srgbClr val="003968"/>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48BD2338-FBC9-BCF0-E515-E6D8B3D3C541}"/>
              </a:ext>
              <a:ext uri="{C183D7F6-B498-43B3-948B-1728B52AA6E4}">
                <adec:decorative xmlns:adec="http://schemas.microsoft.com/office/drawing/2017/decorative" val="1"/>
              </a:ext>
            </a:extLst>
          </p:cNvPr>
          <p:cNvCxnSpPr/>
          <p:nvPr/>
        </p:nvCxnSpPr>
        <p:spPr>
          <a:xfrm>
            <a:off x="32918400" y="5165725"/>
            <a:ext cx="0" cy="27203400"/>
          </a:xfrm>
          <a:prstGeom prst="line">
            <a:avLst/>
          </a:prstGeom>
          <a:ln>
            <a:solidFill>
              <a:srgbClr val="003968"/>
            </a:solidFill>
          </a:ln>
        </p:spPr>
        <p:style>
          <a:lnRef idx="1">
            <a:schemeClr val="accent1"/>
          </a:lnRef>
          <a:fillRef idx="0">
            <a:schemeClr val="accent1"/>
          </a:fillRef>
          <a:effectRef idx="0">
            <a:schemeClr val="accent1"/>
          </a:effectRef>
          <a:fontRef idx="minor">
            <a:schemeClr val="tx1"/>
          </a:fontRef>
        </p:style>
      </p:cxnSp>
      <p:sp>
        <p:nvSpPr>
          <p:cNvPr id="62" name="Rectangle 61">
            <a:extLst>
              <a:ext uri="{FF2B5EF4-FFF2-40B4-BE49-F238E27FC236}">
                <a16:creationId xmlns:a16="http://schemas.microsoft.com/office/drawing/2014/main" id="{35A66C26-8146-BD3D-8F91-C3CA9685AF01}"/>
              </a:ext>
              <a:ext uri="{C183D7F6-B498-43B3-948B-1728B52AA6E4}">
                <adec:decorative xmlns:adec="http://schemas.microsoft.com/office/drawing/2017/decorative" val="1"/>
              </a:ext>
            </a:extLst>
          </p:cNvPr>
          <p:cNvSpPr/>
          <p:nvPr/>
        </p:nvSpPr>
        <p:spPr>
          <a:xfrm>
            <a:off x="17623631" y="5356226"/>
            <a:ext cx="8378825" cy="12557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3" name="Right Triangle 62">
            <a:extLst>
              <a:ext uri="{FF2B5EF4-FFF2-40B4-BE49-F238E27FC236}">
                <a16:creationId xmlns:a16="http://schemas.microsoft.com/office/drawing/2014/main" id="{EC0D56C2-F033-FB22-A031-93D5888F8278}"/>
              </a:ext>
              <a:ext uri="{C183D7F6-B498-43B3-948B-1728B52AA6E4}">
                <adec:decorative xmlns:adec="http://schemas.microsoft.com/office/drawing/2017/decorative" val="1"/>
              </a:ext>
            </a:extLst>
          </p:cNvPr>
          <p:cNvSpPr/>
          <p:nvPr/>
        </p:nvSpPr>
        <p:spPr>
          <a:xfrm rot="5400000">
            <a:off x="17378362" y="5601495"/>
            <a:ext cx="1292225" cy="801687"/>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388" name="TextBox 6">
            <a:extLst>
              <a:ext uri="{FF2B5EF4-FFF2-40B4-BE49-F238E27FC236}">
                <a16:creationId xmlns:a16="http://schemas.microsoft.com/office/drawing/2014/main" id="{F6F468E5-0E45-EDE5-0D3A-2469CB422830}"/>
              </a:ext>
            </a:extLst>
          </p:cNvPr>
          <p:cNvSpPr txBox="1">
            <a:spLocks noChangeArrowheads="1"/>
          </p:cNvSpPr>
          <p:nvPr/>
        </p:nvSpPr>
        <p:spPr bwMode="auto">
          <a:xfrm>
            <a:off x="18003043" y="5538281"/>
            <a:ext cx="7885113"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5500" dirty="0">
                <a:solidFill>
                  <a:schemeClr val="bg1"/>
                </a:solidFill>
                <a:latin typeface="Arial" panose="020B0604020202020204" pitchFamily="34" charset="0"/>
                <a:ea typeface="Avenir Next" panose="020B0503020202020204" pitchFamily="34" charset="0"/>
                <a:cs typeface="Arial" panose="020B0604020202020204" pitchFamily="34" charset="0"/>
              </a:rPr>
              <a:t>Methods</a:t>
            </a:r>
          </a:p>
        </p:txBody>
      </p:sp>
      <p:sp>
        <p:nvSpPr>
          <p:cNvPr id="15372" name="TextBox 47">
            <a:extLst>
              <a:ext uri="{FF2B5EF4-FFF2-40B4-BE49-F238E27FC236}">
                <a16:creationId xmlns:a16="http://schemas.microsoft.com/office/drawing/2014/main" id="{58CC0948-A421-F827-6243-935527717C02}"/>
              </a:ext>
            </a:extLst>
          </p:cNvPr>
          <p:cNvSpPr txBox="1">
            <a:spLocks noChangeArrowheads="1"/>
          </p:cNvSpPr>
          <p:nvPr/>
        </p:nvSpPr>
        <p:spPr bwMode="auto">
          <a:xfrm>
            <a:off x="11925299" y="7077075"/>
            <a:ext cx="20705647" cy="28007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eaLnBrk="1" hangingPunct="1"/>
            <a:r>
              <a:rPr lang="en-US" altLang="en-US" sz="4400" dirty="0">
                <a:solidFill>
                  <a:schemeClr val="tx1"/>
                </a:solidFill>
                <a:latin typeface="Arial" panose="020B0604020202020204" pitchFamily="34" charset="0"/>
                <a:cs typeface="Arial" panose="020B0604020202020204" pitchFamily="34" charset="0"/>
              </a:rPr>
              <a:t>Insert your text here. Remember, you can adjust the font size to fit your text.</a:t>
            </a:r>
          </a:p>
          <a:p>
            <a:br>
              <a:rPr lang="en-US" altLang="en-US" sz="4400" b="0" dirty="0">
                <a:latin typeface="Arial" panose="020B0604020202020204" pitchFamily="34" charset="0"/>
                <a:cs typeface="Arial" panose="020B0604020202020204" pitchFamily="34" charset="0"/>
              </a:rPr>
            </a:br>
            <a:br>
              <a:rPr lang="en-US" altLang="en-US" sz="4400" b="0" dirty="0">
                <a:latin typeface="Arial" panose="020B0604020202020204" pitchFamily="34" charset="0"/>
                <a:cs typeface="Arial" panose="020B0604020202020204" pitchFamily="34" charset="0"/>
              </a:rPr>
            </a:br>
            <a:endParaRPr lang="en-US" altLang="en-US" sz="4400" b="0" dirty="0">
              <a:latin typeface="Arial" panose="020B0604020202020204" pitchFamily="34" charset="0"/>
              <a:cs typeface="Arial" panose="020B0604020202020204" pitchFamily="34" charset="0"/>
            </a:endParaRPr>
          </a:p>
        </p:txBody>
      </p:sp>
      <p:sp>
        <p:nvSpPr>
          <p:cNvPr id="64" name="Rectangle 63">
            <a:extLst>
              <a:ext uri="{FF2B5EF4-FFF2-40B4-BE49-F238E27FC236}">
                <a16:creationId xmlns:a16="http://schemas.microsoft.com/office/drawing/2014/main" id="{DF240C45-98F1-C712-0A0B-611DEAE5DE04}"/>
              </a:ext>
              <a:ext uri="{C183D7F6-B498-43B3-948B-1728B52AA6E4}">
                <adec:decorative xmlns:adec="http://schemas.microsoft.com/office/drawing/2017/decorative" val="1"/>
              </a:ext>
            </a:extLst>
          </p:cNvPr>
          <p:cNvSpPr/>
          <p:nvPr/>
        </p:nvSpPr>
        <p:spPr>
          <a:xfrm>
            <a:off x="17509331" y="17963238"/>
            <a:ext cx="8378825" cy="125571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5" name="Right Triangle 64">
            <a:extLst>
              <a:ext uri="{FF2B5EF4-FFF2-40B4-BE49-F238E27FC236}">
                <a16:creationId xmlns:a16="http://schemas.microsoft.com/office/drawing/2014/main" id="{5851B07D-40B1-D9AC-65F2-9B4EA20E0FC0}"/>
              </a:ext>
              <a:ext uri="{C183D7F6-B498-43B3-948B-1728B52AA6E4}">
                <adec:decorative xmlns:adec="http://schemas.microsoft.com/office/drawing/2017/decorative" val="1"/>
              </a:ext>
            </a:extLst>
          </p:cNvPr>
          <p:cNvSpPr/>
          <p:nvPr/>
        </p:nvSpPr>
        <p:spPr>
          <a:xfrm rot="5400000">
            <a:off x="17264062" y="18208507"/>
            <a:ext cx="1292225" cy="801687"/>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389" name="TextBox 6">
            <a:extLst>
              <a:ext uri="{FF2B5EF4-FFF2-40B4-BE49-F238E27FC236}">
                <a16:creationId xmlns:a16="http://schemas.microsoft.com/office/drawing/2014/main" id="{9017D6B8-5299-A64B-1354-F4BEC0FC9407}"/>
              </a:ext>
            </a:extLst>
          </p:cNvPr>
          <p:cNvSpPr txBox="1">
            <a:spLocks noChangeArrowheads="1"/>
          </p:cNvSpPr>
          <p:nvPr/>
        </p:nvSpPr>
        <p:spPr bwMode="auto">
          <a:xfrm>
            <a:off x="17888743" y="18138404"/>
            <a:ext cx="7885113"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5500" dirty="0">
                <a:solidFill>
                  <a:schemeClr val="bg1"/>
                </a:solidFill>
                <a:latin typeface="Arial" panose="020B0604020202020204" pitchFamily="34" charset="0"/>
                <a:ea typeface="Avenir Next" panose="020B0503020202020204" pitchFamily="34" charset="0"/>
                <a:cs typeface="Arial" panose="020B0604020202020204" pitchFamily="34" charset="0"/>
              </a:rPr>
              <a:t>Results</a:t>
            </a:r>
          </a:p>
        </p:txBody>
      </p:sp>
      <p:sp>
        <p:nvSpPr>
          <p:cNvPr id="66" name="Rectangle 65">
            <a:extLst>
              <a:ext uri="{FF2B5EF4-FFF2-40B4-BE49-F238E27FC236}">
                <a16:creationId xmlns:a16="http://schemas.microsoft.com/office/drawing/2014/main" id="{55E07B87-B15F-0C5C-8729-A3101F88C0D4}"/>
              </a:ext>
              <a:ext uri="{C183D7F6-B498-43B3-948B-1728B52AA6E4}">
                <adec:decorative xmlns:adec="http://schemas.microsoft.com/office/drawing/2017/decorative" val="1"/>
              </a:ext>
            </a:extLst>
          </p:cNvPr>
          <p:cNvSpPr/>
          <p:nvPr/>
        </p:nvSpPr>
        <p:spPr>
          <a:xfrm>
            <a:off x="34447163" y="5356225"/>
            <a:ext cx="8378825" cy="125571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7" name="Right Triangle 66">
            <a:extLst>
              <a:ext uri="{FF2B5EF4-FFF2-40B4-BE49-F238E27FC236}">
                <a16:creationId xmlns:a16="http://schemas.microsoft.com/office/drawing/2014/main" id="{D3417109-83CE-8C0D-19CB-72565496E375}"/>
              </a:ext>
              <a:ext uri="{C183D7F6-B498-43B3-948B-1728B52AA6E4}">
                <adec:decorative xmlns:adec="http://schemas.microsoft.com/office/drawing/2017/decorative" val="1"/>
              </a:ext>
            </a:extLst>
          </p:cNvPr>
          <p:cNvSpPr/>
          <p:nvPr/>
        </p:nvSpPr>
        <p:spPr>
          <a:xfrm rot="5400000">
            <a:off x="34201894" y="5601494"/>
            <a:ext cx="1292225" cy="801687"/>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390" name="TextBox 6">
            <a:extLst>
              <a:ext uri="{FF2B5EF4-FFF2-40B4-BE49-F238E27FC236}">
                <a16:creationId xmlns:a16="http://schemas.microsoft.com/office/drawing/2014/main" id="{931E7771-36D3-AA77-39D6-5784AEECDDFD}"/>
              </a:ext>
            </a:extLst>
          </p:cNvPr>
          <p:cNvSpPr txBox="1">
            <a:spLocks noChangeArrowheads="1"/>
          </p:cNvSpPr>
          <p:nvPr/>
        </p:nvSpPr>
        <p:spPr bwMode="auto">
          <a:xfrm>
            <a:off x="34988500" y="5476875"/>
            <a:ext cx="7885113"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5500">
                <a:solidFill>
                  <a:schemeClr val="bg1"/>
                </a:solidFill>
                <a:latin typeface="Arial" panose="020B0604020202020204" pitchFamily="34" charset="0"/>
                <a:ea typeface="Avenir Next" panose="020B0503020202020204" pitchFamily="34" charset="0"/>
                <a:cs typeface="Arial" panose="020B0604020202020204" pitchFamily="34" charset="0"/>
              </a:rPr>
              <a:t>Conclusion</a:t>
            </a:r>
          </a:p>
        </p:txBody>
      </p:sp>
      <p:sp>
        <p:nvSpPr>
          <p:cNvPr id="15374" name="TextBox 52">
            <a:extLst>
              <a:ext uri="{FF2B5EF4-FFF2-40B4-BE49-F238E27FC236}">
                <a16:creationId xmlns:a16="http://schemas.microsoft.com/office/drawing/2014/main" id="{A6115D53-7106-872D-5824-C10AE153E970}"/>
              </a:ext>
            </a:extLst>
          </p:cNvPr>
          <p:cNvSpPr txBox="1">
            <a:spLocks noChangeArrowheads="1"/>
          </p:cNvSpPr>
          <p:nvPr/>
        </p:nvSpPr>
        <p:spPr bwMode="auto">
          <a:xfrm>
            <a:off x="34501138" y="7010400"/>
            <a:ext cx="8763000" cy="2123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r>
              <a:rPr lang="en-US" altLang="en-US" sz="4400" dirty="0">
                <a:solidFill>
                  <a:schemeClr val="tx1"/>
                </a:solidFill>
                <a:latin typeface="Arial" panose="020B0604020202020204" pitchFamily="34" charset="0"/>
                <a:cs typeface="Arial" panose="020B0604020202020204" pitchFamily="34" charset="0"/>
              </a:rPr>
              <a:t>Insert your text here. Remember, you can adjust the font size to fit your text.</a:t>
            </a:r>
          </a:p>
        </p:txBody>
      </p:sp>
      <p:sp>
        <p:nvSpPr>
          <p:cNvPr id="68" name="Rectangle 67">
            <a:extLst>
              <a:ext uri="{FF2B5EF4-FFF2-40B4-BE49-F238E27FC236}">
                <a16:creationId xmlns:a16="http://schemas.microsoft.com/office/drawing/2014/main" id="{5D7D8F3D-398B-9B4A-5EC0-937ADE01CDF1}"/>
              </a:ext>
              <a:ext uri="{C183D7F6-B498-43B3-948B-1728B52AA6E4}">
                <adec:decorative xmlns:adec="http://schemas.microsoft.com/office/drawing/2017/decorative" val="1"/>
              </a:ext>
            </a:extLst>
          </p:cNvPr>
          <p:cNvSpPr/>
          <p:nvPr/>
        </p:nvSpPr>
        <p:spPr>
          <a:xfrm>
            <a:off x="34551938" y="17845505"/>
            <a:ext cx="8378825" cy="12557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9" name="Right Triangle 68">
            <a:extLst>
              <a:ext uri="{FF2B5EF4-FFF2-40B4-BE49-F238E27FC236}">
                <a16:creationId xmlns:a16="http://schemas.microsoft.com/office/drawing/2014/main" id="{CDF89172-2FA1-7B93-49B8-AA66FFC7CBC2}"/>
              </a:ext>
              <a:ext uri="{C183D7F6-B498-43B3-948B-1728B52AA6E4}">
                <adec:decorative xmlns:adec="http://schemas.microsoft.com/office/drawing/2017/decorative" val="1"/>
              </a:ext>
            </a:extLst>
          </p:cNvPr>
          <p:cNvSpPr/>
          <p:nvPr/>
        </p:nvSpPr>
        <p:spPr>
          <a:xfrm rot="5400000">
            <a:off x="34307463" y="18089980"/>
            <a:ext cx="1290637" cy="801687"/>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391" name="TextBox 6">
            <a:extLst>
              <a:ext uri="{FF2B5EF4-FFF2-40B4-BE49-F238E27FC236}">
                <a16:creationId xmlns:a16="http://schemas.microsoft.com/office/drawing/2014/main" id="{CB1B557F-957B-5A55-FCA2-9638AF5B70B9}"/>
              </a:ext>
            </a:extLst>
          </p:cNvPr>
          <p:cNvSpPr txBox="1">
            <a:spLocks noChangeArrowheads="1"/>
          </p:cNvSpPr>
          <p:nvPr/>
        </p:nvSpPr>
        <p:spPr bwMode="auto">
          <a:xfrm>
            <a:off x="34823400" y="18016448"/>
            <a:ext cx="7885113"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5500" dirty="0">
                <a:solidFill>
                  <a:schemeClr val="bg1"/>
                </a:solidFill>
                <a:latin typeface="Arial" panose="020B0604020202020204" pitchFamily="34" charset="0"/>
                <a:ea typeface="Avenir Next" panose="020B0503020202020204" pitchFamily="34" charset="0"/>
                <a:cs typeface="Arial" panose="020B0604020202020204" pitchFamily="34" charset="0"/>
              </a:rPr>
              <a:t>References</a:t>
            </a:r>
          </a:p>
        </p:txBody>
      </p:sp>
      <p:sp>
        <p:nvSpPr>
          <p:cNvPr id="15375" name="TextBox 53">
            <a:extLst>
              <a:ext uri="{FF2B5EF4-FFF2-40B4-BE49-F238E27FC236}">
                <a16:creationId xmlns:a16="http://schemas.microsoft.com/office/drawing/2014/main" id="{CBE2E244-1596-C531-0156-7148793A247F}"/>
              </a:ext>
            </a:extLst>
          </p:cNvPr>
          <p:cNvSpPr txBox="1">
            <a:spLocks noChangeArrowheads="1"/>
          </p:cNvSpPr>
          <p:nvPr/>
        </p:nvSpPr>
        <p:spPr bwMode="auto">
          <a:xfrm>
            <a:off x="34501138" y="19821942"/>
            <a:ext cx="8763000" cy="2123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r>
              <a:rPr lang="en-US" altLang="en-US" sz="4400" dirty="0">
                <a:solidFill>
                  <a:schemeClr val="tx1"/>
                </a:solidFill>
                <a:latin typeface="Arial" panose="020B0604020202020204" pitchFamily="34" charset="0"/>
                <a:cs typeface="Arial" panose="020B0604020202020204" pitchFamily="34" charset="0"/>
              </a:rPr>
              <a:t>Insert your text here. Remember, you can adjust the font size to fit your text.</a:t>
            </a:r>
          </a:p>
        </p:txBody>
      </p:sp>
      <p:sp>
        <p:nvSpPr>
          <p:cNvPr id="33" name="Rectangle 32">
            <a:extLst>
              <a:ext uri="{FF2B5EF4-FFF2-40B4-BE49-F238E27FC236}">
                <a16:creationId xmlns:a16="http://schemas.microsoft.com/office/drawing/2014/main" id="{44EDE4FB-4FB0-4E73-AC53-FE24219455E4}"/>
              </a:ext>
            </a:extLst>
          </p:cNvPr>
          <p:cNvSpPr/>
          <p:nvPr/>
        </p:nvSpPr>
        <p:spPr>
          <a:xfrm>
            <a:off x="1541462" y="22244268"/>
            <a:ext cx="41359137" cy="11664732"/>
          </a:xfrm>
          <a:prstGeom prst="rect">
            <a:avLst/>
          </a:prstGeom>
          <a:ln>
            <a:solidFill>
              <a:srgbClr val="FF0000"/>
            </a:solidFill>
          </a:ln>
        </p:spPr>
        <p:txBody>
          <a:bodyPr wrap="square">
            <a:spAutoFit/>
          </a:bodyPr>
          <a:lstStyle/>
          <a:p>
            <a:pPr>
              <a:defRPr/>
            </a:pPr>
            <a:r>
              <a:rPr lang="en-US" sz="3200" b="0" dirty="0">
                <a:solidFill>
                  <a:schemeClr val="tx1"/>
                </a:solidFill>
                <a:latin typeface="Arial" panose="020B0604020202020204" pitchFamily="34" charset="0"/>
                <a:cs typeface="Arial" panose="020B0604020202020204" pitchFamily="34" charset="0"/>
              </a:rPr>
              <a:t>Below are the guidelines for preparing your poster(s). Please adhere to them closely because all posters will need to be approved by FAU before printing. Please contact us if you have any questions or concerns.</a:t>
            </a:r>
          </a:p>
          <a:p>
            <a:pPr>
              <a:defRPr/>
            </a:pPr>
            <a:r>
              <a:rPr lang="en-US" sz="3200" b="0" dirty="0">
                <a:solidFill>
                  <a:schemeClr val="tx1"/>
                </a:solidFill>
                <a:latin typeface="Arial" panose="020B0604020202020204" pitchFamily="34" charset="0"/>
                <a:cs typeface="Arial" panose="020B0604020202020204" pitchFamily="34" charset="0"/>
              </a:rPr>
              <a:t> </a:t>
            </a:r>
          </a:p>
          <a:p>
            <a:pPr>
              <a:defRPr/>
            </a:pPr>
            <a:r>
              <a:rPr lang="en-US" sz="3200" b="0" dirty="0">
                <a:solidFill>
                  <a:schemeClr val="tx1"/>
                </a:solidFill>
                <a:latin typeface="Arial" panose="020B0604020202020204" pitchFamily="34" charset="0"/>
                <a:cs typeface="Arial" panose="020B0604020202020204" pitchFamily="34" charset="0"/>
              </a:rPr>
              <a:t>POSTER GUIDELINES:</a:t>
            </a:r>
          </a:p>
          <a:p>
            <a:pPr marL="457200"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Per FAU Branding Guidelines, you can not alter the FAU Schmidt College of Medicine Logo.  If you need to add another institution’s logo, please move over the Poster Title text box and insert the logo in the upper left corner. </a:t>
            </a:r>
          </a:p>
          <a:p>
            <a:pPr marL="457200"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Poster content and appearance: </a:t>
            </a:r>
            <a:r>
              <a:rPr lang="en-US" sz="3200" b="0" dirty="0">
                <a:solidFill>
                  <a:srgbClr val="FF0000"/>
                </a:solidFill>
                <a:latin typeface="Arial" panose="020B0604020202020204" pitchFamily="34" charset="0"/>
                <a:cs typeface="Arial" panose="020B0604020202020204" pitchFamily="34" charset="0"/>
              </a:rPr>
              <a:t> </a:t>
            </a:r>
            <a:r>
              <a:rPr lang="en-US" sz="3200" b="0" u="sng" dirty="0">
                <a:solidFill>
                  <a:srgbClr val="FF0000"/>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You can reference the ACP’s Guide to Preparing for a Poster Presentation</a:t>
            </a:r>
            <a:r>
              <a:rPr lang="en-US" sz="3200" b="0" u="sng" dirty="0">
                <a:solidFill>
                  <a:srgbClr val="FF0000"/>
                </a:solidFill>
                <a:latin typeface="Arial" panose="020B0604020202020204" pitchFamily="34" charset="0"/>
                <a:cs typeface="Arial" panose="020B0604020202020204" pitchFamily="34" charset="0"/>
              </a:rPr>
              <a:t> </a:t>
            </a:r>
            <a:endParaRPr lang="en-US" sz="3200" b="0" dirty="0">
              <a:solidFill>
                <a:srgbClr val="FF0000"/>
              </a:solidFill>
              <a:latin typeface="Arial" panose="020B0604020202020204" pitchFamily="34" charset="0"/>
              <a:cs typeface="Arial" panose="020B0604020202020204" pitchFamily="34" charset="0"/>
            </a:endParaRPr>
          </a:p>
          <a:p>
            <a:pPr marL="1371600" lvl="2"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Your name &amp; mentor names should be spelled out completely with first and last name, and include appropriate title (First name Last name, MS2, M.D., Ph.D. etc.). Make sure that all authors and institutional affiliations are listed. Traditionally, the mentor(s) name(s) is listed last, but please discuss the listing order with your principal investigator/mentor. </a:t>
            </a:r>
          </a:p>
          <a:p>
            <a:pPr marL="1371600" lvl="2"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Keep the lettering simple. Use no more than three different font sizes; the largest for the poster title, second-largest for section titles, and smallest for text. The smallest font should be large enough so it is easily read from a distance of 3 to 5 feet (usually, 24-point font).  However, the references can be smaller text size.</a:t>
            </a:r>
          </a:p>
          <a:p>
            <a:pPr marL="1371600" lvl="2"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There should be no large blank spaces on your poster.</a:t>
            </a:r>
          </a:p>
          <a:p>
            <a:pPr marL="1371600" lvl="2"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You MUST include a reference section- If you need to reformat the poster to fit them in, please keep in mind that all sections of font should still remain the same size (the references section can be smaller than the rest of the font)</a:t>
            </a:r>
          </a:p>
          <a:p>
            <a:pPr marL="1371600" lvl="2"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Make sure your poster is HIPAA compliant. Crop photos with any identifiable features. Contact the Office of Student Affairs if you have any questions about photos or descriptions.</a:t>
            </a:r>
          </a:p>
          <a:p>
            <a:pPr marL="457200"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You must review your poster with the principal investigator/mentor for approval before submitting it to the Office of Student Affairs. After you have completed your poster and reviewed it with the principal investigator/mentor for approval, please e-mail it to </a:t>
            </a:r>
            <a:r>
              <a:rPr lang="en-US" sz="3200" b="0" dirty="0">
                <a:solidFill>
                  <a:srgbClr val="FF0000"/>
                </a:solidFill>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COMStudentAffairs@health.fau.edu</a:t>
            </a:r>
            <a:r>
              <a:rPr lang="en-US" sz="3200" b="0" dirty="0">
                <a:solidFill>
                  <a:srgbClr val="FF0000"/>
                </a:solidFill>
                <a:latin typeface="Arial" panose="020B0604020202020204" pitchFamily="34" charset="0"/>
                <a:cs typeface="Arial" panose="020B0604020202020204" pitchFamily="34" charset="0"/>
              </a:rPr>
              <a:t>. </a:t>
            </a:r>
            <a:r>
              <a:rPr lang="en-US" sz="3200" b="0" dirty="0">
                <a:solidFill>
                  <a:schemeClr val="tx1"/>
                </a:solidFill>
                <a:latin typeface="Arial" panose="020B0604020202020204" pitchFamily="34" charset="0"/>
                <a:cs typeface="Arial" panose="020B0604020202020204" pitchFamily="34" charset="0"/>
              </a:rPr>
              <a:t>Please send the file as a PowerPoint document (you do not need to save it as a pdf). </a:t>
            </a:r>
          </a:p>
          <a:p>
            <a:pPr marL="457200"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 Any student who does not e-mail the poster to us by the deadline will not be permitted to present. </a:t>
            </a:r>
          </a:p>
          <a:p>
            <a:pPr marL="457200"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The Office of Student Affairs will review your poster format and, if necessary, make changes prior to printing to meet the format of the poster symposium. OSA will send you an approval email letting you know your poster is ready for printing.</a:t>
            </a:r>
          </a:p>
          <a:p>
            <a:pPr marL="457200"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All poster presenters will need to have their poster printed and turned into the Office of Student Affairs no later than Friday, February 14, 2025. Posters can be printed for free through FAU Student Government. </a:t>
            </a:r>
            <a:r>
              <a:rPr lang="en-US" sz="3200" b="0" dirty="0">
                <a:solidFill>
                  <a:srgbClr val="FF0000"/>
                </a:solidFill>
                <a:latin typeface="Arial" panose="020B060402020202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https://www.fau.edu/sg/services/posterprinting/</a:t>
            </a:r>
            <a:r>
              <a:rPr lang="en-US" sz="3200" b="0" dirty="0">
                <a:solidFill>
                  <a:srgbClr val="FF0000"/>
                </a:solidFill>
                <a:latin typeface="Arial" panose="020B0604020202020204" pitchFamily="34" charset="0"/>
                <a:cs typeface="Arial" panose="020B0604020202020204" pitchFamily="34" charset="0"/>
              </a:rPr>
              <a:t> </a:t>
            </a:r>
            <a:r>
              <a:rPr lang="en-US" sz="3200" b="0" dirty="0">
                <a:solidFill>
                  <a:schemeClr val="tx1"/>
                </a:solidFill>
                <a:latin typeface="Arial" panose="020B0604020202020204" pitchFamily="34" charset="0"/>
                <a:cs typeface="Arial" panose="020B0604020202020204" pitchFamily="34" charset="0"/>
              </a:rPr>
              <a:t>Only 2 posters will be printed per student each semester. Poster files must be submitted at least five (5) business days in advance. You can also have your poster printed quickly for $35 each at the Toshiba Print Center on Campus. </a:t>
            </a:r>
            <a:endParaRPr lang="en-US" dirty="0"/>
          </a:p>
          <a:p>
            <a:pPr algn="ctr">
              <a:defRPr/>
            </a:pPr>
            <a:endParaRPr lang="en-US" sz="4000" dirty="0">
              <a:solidFill>
                <a:srgbClr val="FF0000"/>
              </a:solidFill>
            </a:endParaRPr>
          </a:p>
          <a:p>
            <a:pPr algn="ctr">
              <a:defRPr/>
            </a:pPr>
            <a:r>
              <a:rPr lang="en-US" sz="4000" dirty="0">
                <a:solidFill>
                  <a:srgbClr val="FF0000"/>
                </a:solidFill>
              </a:rPr>
              <a:t>*DELETE THIS TEXT BOX</a:t>
            </a:r>
          </a:p>
        </p:txBody>
      </p:sp>
    </p:spTree>
  </p:cSld>
  <p:clrMapOvr>
    <a:masterClrMapping/>
  </p:clrMapOvr>
  <p:transition spd="med">
    <p:fade/>
  </p:transition>
</p:sld>
</file>

<file path=ppt/theme/theme1.xml><?xml version="1.0" encoding="utf-8"?>
<a:theme xmlns:a="http://schemas.openxmlformats.org/drawingml/2006/main" name="Gallery">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099b29d4-a3d8-462c-83b1-056f7d53c45a" xsi:nil="true"/>
    <lcf76f155ced4ddcb4097134ff3c332f xmlns="ef9e739a-0788-4862-a444-014650f1bffc">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F275E3D72FD544082905742E72015E2" ma:contentTypeVersion="15" ma:contentTypeDescription="Create a new document." ma:contentTypeScope="" ma:versionID="c00c1460b7b8ad92998c770abdf9255c">
  <xsd:schema xmlns:xsd="http://www.w3.org/2001/XMLSchema" xmlns:xs="http://www.w3.org/2001/XMLSchema" xmlns:p="http://schemas.microsoft.com/office/2006/metadata/properties" xmlns:ns2="ef9e739a-0788-4862-a444-014650f1bffc" xmlns:ns3="099b29d4-a3d8-462c-83b1-056f7d53c45a" xmlns:ns4="6434e940-b36d-4b94-8aaf-b967fb36a34b" targetNamespace="http://schemas.microsoft.com/office/2006/metadata/properties" ma:root="true" ma:fieldsID="7e968f5e3bf0aae3d6cc1957d3a76dc7" ns2:_="" ns3:_="" ns4:_="">
    <xsd:import namespace="ef9e739a-0788-4862-a444-014650f1bffc"/>
    <xsd:import namespace="099b29d4-a3d8-462c-83b1-056f7d53c45a"/>
    <xsd:import namespace="6434e940-b36d-4b94-8aaf-b967fb36a34b"/>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LengthInSeconds" minOccurs="0"/>
                <xsd:element ref="ns4:SharedWithUsers" minOccurs="0"/>
                <xsd:element ref="ns4: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f9e739a-0788-4862-a444-014650f1bff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7728a8d2-fce2-4ead-88e1-13feca96807a"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Location" ma:index="17" nillable="true" ma:displayName="Location" ma:indexed="true" ma:internalName="MediaServiceLocatio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99b29d4-a3d8-462c-83b1-056f7d53c45a"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580e276e-7d96-4acd-9135-7381c5f76900}" ma:internalName="TaxCatchAll" ma:showField="CatchAllData" ma:web="099b29d4-a3d8-462c-83b1-056f7d53c45a">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6434e940-b36d-4b94-8aaf-b967fb36a34b"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5C7BF97-E959-4120-B092-62D810C7281D}">
  <ds:schemaRefs>
    <ds:schemaRef ds:uri="http://schemas.microsoft.com/office/2006/documentManagement/types"/>
    <ds:schemaRef ds:uri="http://purl.org/dc/terms/"/>
    <ds:schemaRef ds:uri="http://purl.org/dc/elements/1.1/"/>
    <ds:schemaRef ds:uri="099b29d4-a3d8-462c-83b1-056f7d53c45a"/>
    <ds:schemaRef ds:uri="ef9e739a-0788-4862-a444-014650f1bffc"/>
    <ds:schemaRef ds:uri="http://schemas.microsoft.com/office/2006/metadata/properties"/>
    <ds:schemaRef ds:uri="http://www.w3.org/XML/1998/namespace"/>
    <ds:schemaRef ds:uri="http://schemas.microsoft.com/office/infopath/2007/PartnerControls"/>
    <ds:schemaRef ds:uri="http://schemas.openxmlformats.org/package/2006/metadata/core-properties"/>
    <ds:schemaRef ds:uri="6434e940-b36d-4b94-8aaf-b967fb36a34b"/>
    <ds:schemaRef ds:uri="http://purl.org/dc/dcmitype/"/>
  </ds:schemaRefs>
</ds:datastoreItem>
</file>

<file path=customXml/itemProps2.xml><?xml version="1.0" encoding="utf-8"?>
<ds:datastoreItem xmlns:ds="http://schemas.openxmlformats.org/officeDocument/2006/customXml" ds:itemID="{45EC0F7F-8ACE-45DD-AC8F-7D8DD5387776}">
  <ds:schemaRefs>
    <ds:schemaRef ds:uri="http://schemas.microsoft.com/sharepoint/v3/contenttype/forms"/>
  </ds:schemaRefs>
</ds:datastoreItem>
</file>

<file path=customXml/itemProps3.xml><?xml version="1.0" encoding="utf-8"?>
<ds:datastoreItem xmlns:ds="http://schemas.openxmlformats.org/officeDocument/2006/customXml" ds:itemID="{AC1093D7-D64C-4757-8252-2885F176E29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f9e739a-0788-4862-a444-014650f1bffc"/>
    <ds:schemaRef ds:uri="099b29d4-a3d8-462c-83b1-056f7d53c45a"/>
    <ds:schemaRef ds:uri="6434e940-b36d-4b94-8aaf-b967fb36a34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Gallery</Template>
  <TotalTime>6586</TotalTime>
  <Words>766</Words>
  <Application>Microsoft Office PowerPoint</Application>
  <PresentationFormat>Custom</PresentationFormat>
  <Paragraphs>34</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Avenir Next</vt:lpstr>
      <vt:lpstr>Gill Sans MT</vt:lpstr>
      <vt:lpstr>Times New Roman</vt:lpstr>
      <vt:lpstr>Gallery</vt:lpstr>
      <vt:lpstr>Poster Title (decrease font size if it does not fit) Researchers’ Names Your name &amp; mentor names should be spelled out completely with first and last name, and include appropriate title (MS2, M.D., D.O. etc.) Florida Atlantic University, Charles E. Schmidt College of Medicine List institutions involved </vt:lpstr>
    </vt:vector>
  </TitlesOfParts>
  <Company>Florida Atlantic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mbanks</dc:creator>
  <cp:lastModifiedBy>Jay Morris</cp:lastModifiedBy>
  <cp:revision>290</cp:revision>
  <dcterms:created xsi:type="dcterms:W3CDTF">2005-09-12T13:56:44Z</dcterms:created>
  <dcterms:modified xsi:type="dcterms:W3CDTF">2026-04-30T19:06:24Z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0x010100FF275E3D72FD544082905742E72015E2</vt:lpwstr>
  </property>
</Properties>
</file>