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4" name="Text Box 7">
            <a:extLst>
              <a:ext uri="{FF2B5EF4-FFF2-40B4-BE49-F238E27FC236}">
                <a16:creationId xmlns:a16="http://schemas.microsoft.com/office/drawing/2014/main" id="{815C1C42-B190-2C85-3AB8-05D32F18C658}"/>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ectangle 61">
            <a:extLst>
              <a:ext uri="{FF2B5EF4-FFF2-40B4-BE49-F238E27FC236}">
                <a16:creationId xmlns:a16="http://schemas.microsoft.com/office/drawing/2014/main" id="{35A66C26-8146-BD3D-8F91-C3CA9685AF0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a:extLst>
              <a:ext uri="{FF2B5EF4-FFF2-40B4-BE49-F238E27FC236}">
                <a16:creationId xmlns:a16="http://schemas.microsoft.com/office/drawing/2014/main" id="{DF240C45-98F1-C712-0A0B-611DEAE5DE04}"/>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6582</TotalTime>
  <Words>769</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288</cp:revision>
  <dcterms:created xsi:type="dcterms:W3CDTF">2005-09-12T13:56:44Z</dcterms:created>
  <dcterms:modified xsi:type="dcterms:W3CDTF">2024-09-25T16:02:24Z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ies>
</file>