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Duran" userId="da7f3e00-6863-4042-9579-962e02d59c01" providerId="ADAL" clId="{2A9F3236-D372-4C62-AC3F-38359FA3BB4A}"/>
    <pc:docChg chg="modSld">
      <pc:chgData name="Joanna Duran" userId="da7f3e00-6863-4042-9579-962e02d59c01" providerId="ADAL" clId="{2A9F3236-D372-4C62-AC3F-38359FA3BB4A}" dt="2024-09-25T16:01:40.419" v="124" actId="1076"/>
      <pc:docMkLst>
        <pc:docMk/>
      </pc:docMkLst>
      <pc:sldChg chg="addSp delSp modSp">
        <pc:chgData name="Joanna Duran" userId="da7f3e00-6863-4042-9579-962e02d59c01" providerId="ADAL" clId="{2A9F3236-D372-4C62-AC3F-38359FA3BB4A}" dt="2024-09-25T16:01:40.419" v="124" actId="1076"/>
        <pc:sldMkLst>
          <pc:docMk/>
          <pc:sldMk cId="0" sldId="392"/>
        </pc:sldMkLst>
        <pc:spChg chg="mod">
          <ac:chgData name="Joanna Duran" userId="da7f3e00-6863-4042-9579-962e02d59c01" providerId="ADAL" clId="{2A9F3236-D372-4C62-AC3F-38359FA3BB4A}" dt="2024-09-25T16:00:55.995" v="79" actId="1035"/>
          <ac:spMkLst>
            <pc:docMk/>
            <pc:sldMk cId="0" sldId="392"/>
            <ac:spMk id="7" creationId="{F9A7FDA5-A59F-E1C8-AD6D-FC6A3481D57B}"/>
          </ac:spMkLst>
        </pc:spChg>
        <pc:spChg chg="mod">
          <ac:chgData name="Joanna Duran" userId="da7f3e00-6863-4042-9579-962e02d59c01" providerId="ADAL" clId="{2A9F3236-D372-4C62-AC3F-38359FA3BB4A}" dt="2024-09-25T16:00:55.995" v="79" actId="1035"/>
          <ac:spMkLst>
            <pc:docMk/>
            <pc:sldMk cId="0" sldId="392"/>
            <ac:spMk id="28" creationId="{3DAAFF8D-DCE1-F799-4704-2B9FE0FE62DF}"/>
          </ac:spMkLst>
        </pc:spChg>
        <pc:spChg chg="mod">
          <ac:chgData name="Joanna Duran" userId="da7f3e00-6863-4042-9579-962e02d59c01" providerId="ADAL" clId="{2A9F3236-D372-4C62-AC3F-38359FA3BB4A}" dt="2024-09-25T15:58:44.108" v="8" actId="20577"/>
          <ac:spMkLst>
            <pc:docMk/>
            <pc:sldMk cId="0" sldId="392"/>
            <ac:spMk id="32" creationId="{F748B19C-90A1-4CE8-B231-05B3B8D8F0D5}"/>
          </ac:spMkLst>
        </pc:spChg>
        <pc:spChg chg="add mod">
          <ac:chgData name="Joanna Duran" userId="da7f3e00-6863-4042-9579-962e02d59c01" providerId="ADAL" clId="{2A9F3236-D372-4C62-AC3F-38359FA3BB4A}" dt="2024-09-25T16:01:20.863" v="122" actId="20577"/>
          <ac:spMkLst>
            <pc:docMk/>
            <pc:sldMk cId="0" sldId="392"/>
            <ac:spMk id="33" creationId="{44EDE4FB-4FB0-4E73-AC53-FE24219455E4}"/>
          </ac:spMkLst>
        </pc:spChg>
        <pc:spChg chg="add mod">
          <ac:chgData name="Joanna Duran" userId="da7f3e00-6863-4042-9579-962e02d59c01" providerId="ADAL" clId="{2A9F3236-D372-4C62-AC3F-38359FA3BB4A}" dt="2024-09-25T16:01:40.419" v="124" actId="1076"/>
          <ac:spMkLst>
            <pc:docMk/>
            <pc:sldMk cId="0" sldId="392"/>
            <ac:spMk id="34" creationId="{C22964E7-D56A-428C-B8C9-8BBFDF02407C}"/>
          </ac:spMkLst>
        </pc:spChg>
        <pc:spChg chg="mod">
          <ac:chgData name="Joanna Duran" userId="da7f3e00-6863-4042-9579-962e02d59c01" providerId="ADAL" clId="{2A9F3236-D372-4C62-AC3F-38359FA3BB4A}" dt="2024-09-25T15:59:14.928" v="18" actId="1076"/>
          <ac:spMkLst>
            <pc:docMk/>
            <pc:sldMk cId="0" sldId="392"/>
            <ac:spMk id="62" creationId="{35A66C26-8146-BD3D-8F91-C3CA9685AF01}"/>
          </ac:spMkLst>
        </pc:spChg>
        <pc:spChg chg="mod">
          <ac:chgData name="Joanna Duran" userId="da7f3e00-6863-4042-9579-962e02d59c01" providerId="ADAL" clId="{2A9F3236-D372-4C62-AC3F-38359FA3BB4A}" dt="2024-09-25T15:59:14.928" v="18" actId="1076"/>
          <ac:spMkLst>
            <pc:docMk/>
            <pc:sldMk cId="0" sldId="392"/>
            <ac:spMk id="63" creationId="{EC0D56C2-F033-FB22-A031-93D5888F8278}"/>
          </ac:spMkLst>
        </pc:spChg>
        <pc:spChg chg="mod">
          <ac:chgData name="Joanna Duran" userId="da7f3e00-6863-4042-9579-962e02d59c01" providerId="ADAL" clId="{2A9F3236-D372-4C62-AC3F-38359FA3BB4A}" dt="2024-09-25T16:00:55.995" v="79" actId="1035"/>
          <ac:spMkLst>
            <pc:docMk/>
            <pc:sldMk cId="0" sldId="392"/>
            <ac:spMk id="64" creationId="{DF240C45-98F1-C712-0A0B-611DEAE5DE04}"/>
          </ac:spMkLst>
        </pc:spChg>
        <pc:spChg chg="mod">
          <ac:chgData name="Joanna Duran" userId="da7f3e00-6863-4042-9579-962e02d59c01" providerId="ADAL" clId="{2A9F3236-D372-4C62-AC3F-38359FA3BB4A}" dt="2024-09-25T16:00:55.995" v="79" actId="1035"/>
          <ac:spMkLst>
            <pc:docMk/>
            <pc:sldMk cId="0" sldId="392"/>
            <ac:spMk id="65" creationId="{5851B07D-40B1-D9AC-65F2-9B4EA20E0FC0}"/>
          </ac:spMkLst>
        </pc:spChg>
        <pc:spChg chg="mod">
          <ac:chgData name="Joanna Duran" userId="da7f3e00-6863-4042-9579-962e02d59c01" providerId="ADAL" clId="{2A9F3236-D372-4C62-AC3F-38359FA3BB4A}" dt="2024-09-25T16:01:06.758" v="118" actId="1036"/>
          <ac:spMkLst>
            <pc:docMk/>
            <pc:sldMk cId="0" sldId="392"/>
            <ac:spMk id="68" creationId="{5D7D8F3D-398B-9B4A-5EC0-937ADE01CDF1}"/>
          </ac:spMkLst>
        </pc:spChg>
        <pc:spChg chg="mod">
          <ac:chgData name="Joanna Duran" userId="da7f3e00-6863-4042-9579-962e02d59c01" providerId="ADAL" clId="{2A9F3236-D372-4C62-AC3F-38359FA3BB4A}" dt="2024-09-25T16:01:06.758" v="118" actId="1036"/>
          <ac:spMkLst>
            <pc:docMk/>
            <pc:sldMk cId="0" sldId="392"/>
            <ac:spMk id="69" creationId="{CDF89172-2FA1-7B93-49B8-AA66FFC7CBC2}"/>
          </ac:spMkLst>
        </pc:spChg>
        <pc:spChg chg="mod">
          <ac:chgData name="Joanna Duran" userId="da7f3e00-6863-4042-9579-962e02d59c01" providerId="ADAL" clId="{2A9F3236-D372-4C62-AC3F-38359FA3BB4A}" dt="2024-09-25T16:00:55.995" v="79" actId="1035"/>
          <ac:spMkLst>
            <pc:docMk/>
            <pc:sldMk cId="0" sldId="392"/>
            <ac:spMk id="15364" creationId="{815C1C42-B190-2C85-3AB8-05D32F18C658}"/>
          </ac:spMkLst>
        </pc:spChg>
        <pc:spChg chg="mod ord">
          <ac:chgData name="Joanna Duran" userId="da7f3e00-6863-4042-9579-962e02d59c01" providerId="ADAL" clId="{2A9F3236-D372-4C62-AC3F-38359FA3BB4A}" dt="2024-09-25T16:00:55.995" v="79" actId="1035"/>
          <ac:spMkLst>
            <pc:docMk/>
            <pc:sldMk cId="0" sldId="392"/>
            <ac:spMk id="15367" creationId="{119E8ECC-3E75-87E5-4711-AE7E22BD5BE6}"/>
          </ac:spMkLst>
        </pc:spChg>
        <pc:spChg chg="mod">
          <ac:chgData name="Joanna Duran" userId="da7f3e00-6863-4042-9579-962e02d59c01" providerId="ADAL" clId="{2A9F3236-D372-4C62-AC3F-38359FA3BB4A}" dt="2024-09-25T16:00:19.345" v="51"/>
          <ac:spMkLst>
            <pc:docMk/>
            <pc:sldMk cId="0" sldId="392"/>
            <ac:spMk id="15368" creationId="{FF7339DC-DB19-F586-DB46-C965D00EE93E}"/>
          </ac:spMkLst>
        </pc:spChg>
        <pc:spChg chg="mod">
          <ac:chgData name="Joanna Duran" userId="da7f3e00-6863-4042-9579-962e02d59c01" providerId="ADAL" clId="{2A9F3236-D372-4C62-AC3F-38359FA3BB4A}" dt="2024-09-25T16:00:55.995" v="79" actId="1035"/>
          <ac:spMkLst>
            <pc:docMk/>
            <pc:sldMk cId="0" sldId="392"/>
            <ac:spMk id="15369" creationId="{692C0F2D-7497-5BD5-1B85-27C9D2CF2DE9}"/>
          </ac:spMkLst>
        </pc:spChg>
        <pc:spChg chg="mod">
          <ac:chgData name="Joanna Duran" userId="da7f3e00-6863-4042-9579-962e02d59c01" providerId="ADAL" clId="{2A9F3236-D372-4C62-AC3F-38359FA3BB4A}" dt="2024-09-25T16:00:24.811" v="53"/>
          <ac:spMkLst>
            <pc:docMk/>
            <pc:sldMk cId="0" sldId="392"/>
            <ac:spMk id="15372" creationId="{58CC0948-A421-F827-6243-935527717C02}"/>
          </ac:spMkLst>
        </pc:spChg>
        <pc:spChg chg="mod">
          <ac:chgData name="Joanna Duran" userId="da7f3e00-6863-4042-9579-962e02d59c01" providerId="ADAL" clId="{2A9F3236-D372-4C62-AC3F-38359FA3BB4A}" dt="2024-09-25T16:00:27.278" v="54"/>
          <ac:spMkLst>
            <pc:docMk/>
            <pc:sldMk cId="0" sldId="392"/>
            <ac:spMk id="15374" creationId="{A6115D53-7106-872D-5824-C10AE153E970}"/>
          </ac:spMkLst>
        </pc:spChg>
        <pc:spChg chg="mod">
          <ac:chgData name="Joanna Duran" userId="da7f3e00-6863-4042-9579-962e02d59c01" providerId="ADAL" clId="{2A9F3236-D372-4C62-AC3F-38359FA3BB4A}" dt="2024-09-25T16:01:06.758" v="118" actId="1036"/>
          <ac:spMkLst>
            <pc:docMk/>
            <pc:sldMk cId="0" sldId="392"/>
            <ac:spMk id="15375" creationId="{CBE2E244-1596-C531-0156-7148793A247F}"/>
          </ac:spMkLst>
        </pc:spChg>
        <pc:spChg chg="mod">
          <ac:chgData name="Joanna Duran" userId="da7f3e00-6863-4042-9579-962e02d59c01" providerId="ADAL" clId="{2A9F3236-D372-4C62-AC3F-38359FA3BB4A}" dt="2024-09-25T15:59:35.222" v="41" actId="20577"/>
          <ac:spMkLst>
            <pc:docMk/>
            <pc:sldMk cId="0" sldId="392"/>
            <ac:spMk id="15378" creationId="{B25561C2-73A5-4A1C-1AFA-B2F030C47980}"/>
          </ac:spMkLst>
        </pc:spChg>
        <pc:spChg chg="mod">
          <ac:chgData name="Joanna Duran" userId="da7f3e00-6863-4042-9579-962e02d59c01" providerId="ADAL" clId="{2A9F3236-D372-4C62-AC3F-38359FA3BB4A}" dt="2024-09-25T15:59:39.356" v="42" actId="1036"/>
          <ac:spMkLst>
            <pc:docMk/>
            <pc:sldMk cId="0" sldId="392"/>
            <ac:spMk id="15388" creationId="{F6F468E5-0E45-EDE5-0D3A-2469CB422830}"/>
          </ac:spMkLst>
        </pc:spChg>
        <pc:spChg chg="mod">
          <ac:chgData name="Joanna Duran" userId="da7f3e00-6863-4042-9579-962e02d59c01" providerId="ADAL" clId="{2A9F3236-D372-4C62-AC3F-38359FA3BB4A}" dt="2024-09-25T16:00:55.995" v="79" actId="1035"/>
          <ac:spMkLst>
            <pc:docMk/>
            <pc:sldMk cId="0" sldId="392"/>
            <ac:spMk id="15389" creationId="{9017D6B8-5299-A64B-1354-F4BEC0FC9407}"/>
          </ac:spMkLst>
        </pc:spChg>
        <pc:spChg chg="mod">
          <ac:chgData name="Joanna Duran" userId="da7f3e00-6863-4042-9579-962e02d59c01" providerId="ADAL" clId="{2A9F3236-D372-4C62-AC3F-38359FA3BB4A}" dt="2024-09-25T16:01:06.758" v="118" actId="1036"/>
          <ac:spMkLst>
            <pc:docMk/>
            <pc:sldMk cId="0" sldId="392"/>
            <ac:spMk id="15391" creationId="{CB1B557F-957B-5A55-FCA2-9638AF5B70B9}"/>
          </ac:spMkLst>
        </pc:spChg>
        <pc:picChg chg="del mod">
          <ac:chgData name="Joanna Duran" userId="da7f3e00-6863-4042-9579-962e02d59c01" providerId="ADAL" clId="{2A9F3236-D372-4C62-AC3F-38359FA3BB4A}" dt="2024-09-25T15:58:31.410" v="4"/>
          <ac:picMkLst>
            <pc:docMk/>
            <pc:sldMk cId="0" sldId="392"/>
            <ac:picMk id="15373" creationId="{01658061-A5BF-907A-65E9-4A37DCA877FA}"/>
          </ac:picMkLst>
        </pc:picChg>
        <pc:picChg chg="del mod">
          <ac:chgData name="Joanna Duran" userId="da7f3e00-6863-4042-9579-962e02d59c01" providerId="ADAL" clId="{2A9F3236-D372-4C62-AC3F-38359FA3BB4A}" dt="2024-09-25T16:00:40.130" v="57"/>
          <ac:picMkLst>
            <pc:docMk/>
            <pc:sldMk cId="0" sldId="392"/>
            <ac:picMk id="15376" creationId="{CB8AF2F8-CC80-B721-EA51-F8475A77AF05}"/>
          </ac:picMkLst>
        </pc:picChg>
        <pc:cxnChg chg="del">
          <ac:chgData name="Joanna Duran" userId="da7f3e00-6863-4042-9579-962e02d59c01" providerId="ADAL" clId="{2A9F3236-D372-4C62-AC3F-38359FA3BB4A}" dt="2024-09-25T15:58:21.232" v="0"/>
          <ac:cxnSpMkLst>
            <pc:docMk/>
            <pc:sldMk cId="0" sldId="392"/>
            <ac:cxnSpMk id="41" creationId="{0F703BAB-7FFA-88BA-10F6-66C9CF444802}"/>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4" name="Text Box 7">
            <a:extLst>
              <a:ext uri="{FF2B5EF4-FFF2-40B4-BE49-F238E27FC236}">
                <a16:creationId xmlns:a16="http://schemas.microsoft.com/office/drawing/2014/main" id="{815C1C42-B190-2C85-3AB8-05D32F18C658}"/>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ectangle 61">
            <a:extLst>
              <a:ext uri="{FF2B5EF4-FFF2-40B4-BE49-F238E27FC236}">
                <a16:creationId xmlns:a16="http://schemas.microsoft.com/office/drawing/2014/main" id="{35A66C26-8146-BD3D-8F91-C3CA9685AF0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a:extLst>
              <a:ext uri="{FF2B5EF4-FFF2-40B4-BE49-F238E27FC236}">
                <a16:creationId xmlns:a16="http://schemas.microsoft.com/office/drawing/2014/main" id="{DF240C45-98F1-C712-0A0B-611DEAE5DE04}"/>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6582</TotalTime>
  <Words>769</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288</cp:revision>
  <dcterms:created xsi:type="dcterms:W3CDTF">2005-09-12T13:56:44Z</dcterms:created>
  <dcterms:modified xsi:type="dcterms:W3CDTF">2024-09-25T16:01:48Z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y fmtid="{D5CDD505-2E9C-101B-9397-08002B2CF9AE}" pid="3" name="MediaServiceImageTags">
    <vt:lpwstr/>
  </property>
</Properties>
</file>