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19" d="100"/>
          <a:sy n="19" d="100"/>
        </p:scale>
        <p:origin x="348" y="3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a Duran" userId="da7f3e00-6863-4042-9579-962e02d59c01" providerId="ADAL" clId="{2A9F3236-D372-4C62-AC3F-38359FA3BB4A}"/>
    <pc:docChg chg="modSld">
      <pc:chgData name="Joanna Duran" userId="da7f3e00-6863-4042-9579-962e02d59c01" providerId="ADAL" clId="{2A9F3236-D372-4C62-AC3F-38359FA3BB4A}" dt="2024-09-25T16:01:40.419" v="124" actId="1076"/>
      <pc:docMkLst>
        <pc:docMk/>
      </pc:docMkLst>
      <pc:sldChg chg="addSp delSp modSp">
        <pc:chgData name="Joanna Duran" userId="da7f3e00-6863-4042-9579-962e02d59c01" providerId="ADAL" clId="{2A9F3236-D372-4C62-AC3F-38359FA3BB4A}" dt="2024-09-25T16:01:40.419" v="124" actId="1076"/>
        <pc:sldMkLst>
          <pc:docMk/>
          <pc:sldMk cId="0" sldId="392"/>
        </pc:sldMkLst>
        <pc:spChg chg="mod">
          <ac:chgData name="Joanna Duran" userId="da7f3e00-6863-4042-9579-962e02d59c01" providerId="ADAL" clId="{2A9F3236-D372-4C62-AC3F-38359FA3BB4A}" dt="2024-09-25T16:00:55.995" v="79" actId="1035"/>
          <ac:spMkLst>
            <pc:docMk/>
            <pc:sldMk cId="0" sldId="392"/>
            <ac:spMk id="7" creationId="{F9A7FDA5-A59F-E1C8-AD6D-FC6A3481D57B}"/>
          </ac:spMkLst>
        </pc:spChg>
        <pc:spChg chg="mod">
          <ac:chgData name="Joanna Duran" userId="da7f3e00-6863-4042-9579-962e02d59c01" providerId="ADAL" clId="{2A9F3236-D372-4C62-AC3F-38359FA3BB4A}" dt="2024-09-25T16:00:55.995" v="79" actId="1035"/>
          <ac:spMkLst>
            <pc:docMk/>
            <pc:sldMk cId="0" sldId="392"/>
            <ac:spMk id="28" creationId="{3DAAFF8D-DCE1-F799-4704-2B9FE0FE62DF}"/>
          </ac:spMkLst>
        </pc:spChg>
        <pc:spChg chg="mod">
          <ac:chgData name="Joanna Duran" userId="da7f3e00-6863-4042-9579-962e02d59c01" providerId="ADAL" clId="{2A9F3236-D372-4C62-AC3F-38359FA3BB4A}" dt="2024-09-25T15:58:44.108" v="8" actId="20577"/>
          <ac:spMkLst>
            <pc:docMk/>
            <pc:sldMk cId="0" sldId="392"/>
            <ac:spMk id="32" creationId="{F748B19C-90A1-4CE8-B231-05B3B8D8F0D5}"/>
          </ac:spMkLst>
        </pc:spChg>
        <pc:spChg chg="add mod">
          <ac:chgData name="Joanna Duran" userId="da7f3e00-6863-4042-9579-962e02d59c01" providerId="ADAL" clId="{2A9F3236-D372-4C62-AC3F-38359FA3BB4A}" dt="2024-09-25T16:01:20.863" v="122" actId="20577"/>
          <ac:spMkLst>
            <pc:docMk/>
            <pc:sldMk cId="0" sldId="392"/>
            <ac:spMk id="33" creationId="{44EDE4FB-4FB0-4E73-AC53-FE24219455E4}"/>
          </ac:spMkLst>
        </pc:spChg>
        <pc:spChg chg="add mod">
          <ac:chgData name="Joanna Duran" userId="da7f3e00-6863-4042-9579-962e02d59c01" providerId="ADAL" clId="{2A9F3236-D372-4C62-AC3F-38359FA3BB4A}" dt="2024-09-25T16:01:40.419" v="124" actId="1076"/>
          <ac:spMkLst>
            <pc:docMk/>
            <pc:sldMk cId="0" sldId="392"/>
            <ac:spMk id="34" creationId="{C22964E7-D56A-428C-B8C9-8BBFDF02407C}"/>
          </ac:spMkLst>
        </pc:spChg>
        <pc:spChg chg="mod">
          <ac:chgData name="Joanna Duran" userId="da7f3e00-6863-4042-9579-962e02d59c01" providerId="ADAL" clId="{2A9F3236-D372-4C62-AC3F-38359FA3BB4A}" dt="2024-09-25T15:59:14.928" v="18" actId="1076"/>
          <ac:spMkLst>
            <pc:docMk/>
            <pc:sldMk cId="0" sldId="392"/>
            <ac:spMk id="62" creationId="{35A66C26-8146-BD3D-8F91-C3CA9685AF01}"/>
          </ac:spMkLst>
        </pc:spChg>
        <pc:spChg chg="mod">
          <ac:chgData name="Joanna Duran" userId="da7f3e00-6863-4042-9579-962e02d59c01" providerId="ADAL" clId="{2A9F3236-D372-4C62-AC3F-38359FA3BB4A}" dt="2024-09-25T15:59:14.928" v="18" actId="1076"/>
          <ac:spMkLst>
            <pc:docMk/>
            <pc:sldMk cId="0" sldId="392"/>
            <ac:spMk id="63" creationId="{EC0D56C2-F033-FB22-A031-93D5888F8278}"/>
          </ac:spMkLst>
        </pc:spChg>
        <pc:spChg chg="mod">
          <ac:chgData name="Joanna Duran" userId="da7f3e00-6863-4042-9579-962e02d59c01" providerId="ADAL" clId="{2A9F3236-D372-4C62-AC3F-38359FA3BB4A}" dt="2024-09-25T16:00:55.995" v="79" actId="1035"/>
          <ac:spMkLst>
            <pc:docMk/>
            <pc:sldMk cId="0" sldId="392"/>
            <ac:spMk id="64" creationId="{DF240C45-98F1-C712-0A0B-611DEAE5DE04}"/>
          </ac:spMkLst>
        </pc:spChg>
        <pc:spChg chg="mod">
          <ac:chgData name="Joanna Duran" userId="da7f3e00-6863-4042-9579-962e02d59c01" providerId="ADAL" clId="{2A9F3236-D372-4C62-AC3F-38359FA3BB4A}" dt="2024-09-25T16:00:55.995" v="79" actId="1035"/>
          <ac:spMkLst>
            <pc:docMk/>
            <pc:sldMk cId="0" sldId="392"/>
            <ac:spMk id="65" creationId="{5851B07D-40B1-D9AC-65F2-9B4EA20E0FC0}"/>
          </ac:spMkLst>
        </pc:spChg>
        <pc:spChg chg="mod">
          <ac:chgData name="Joanna Duran" userId="da7f3e00-6863-4042-9579-962e02d59c01" providerId="ADAL" clId="{2A9F3236-D372-4C62-AC3F-38359FA3BB4A}" dt="2024-09-25T16:01:06.758" v="118" actId="1036"/>
          <ac:spMkLst>
            <pc:docMk/>
            <pc:sldMk cId="0" sldId="392"/>
            <ac:spMk id="68" creationId="{5D7D8F3D-398B-9B4A-5EC0-937ADE01CDF1}"/>
          </ac:spMkLst>
        </pc:spChg>
        <pc:spChg chg="mod">
          <ac:chgData name="Joanna Duran" userId="da7f3e00-6863-4042-9579-962e02d59c01" providerId="ADAL" clId="{2A9F3236-D372-4C62-AC3F-38359FA3BB4A}" dt="2024-09-25T16:01:06.758" v="118" actId="1036"/>
          <ac:spMkLst>
            <pc:docMk/>
            <pc:sldMk cId="0" sldId="392"/>
            <ac:spMk id="69" creationId="{CDF89172-2FA1-7B93-49B8-AA66FFC7CBC2}"/>
          </ac:spMkLst>
        </pc:spChg>
        <pc:spChg chg="mod">
          <ac:chgData name="Joanna Duran" userId="da7f3e00-6863-4042-9579-962e02d59c01" providerId="ADAL" clId="{2A9F3236-D372-4C62-AC3F-38359FA3BB4A}" dt="2024-09-25T16:00:55.995" v="79" actId="1035"/>
          <ac:spMkLst>
            <pc:docMk/>
            <pc:sldMk cId="0" sldId="392"/>
            <ac:spMk id="15364" creationId="{815C1C42-B190-2C85-3AB8-05D32F18C658}"/>
          </ac:spMkLst>
        </pc:spChg>
        <pc:spChg chg="mod ord">
          <ac:chgData name="Joanna Duran" userId="da7f3e00-6863-4042-9579-962e02d59c01" providerId="ADAL" clId="{2A9F3236-D372-4C62-AC3F-38359FA3BB4A}" dt="2024-09-25T16:00:55.995" v="79" actId="1035"/>
          <ac:spMkLst>
            <pc:docMk/>
            <pc:sldMk cId="0" sldId="392"/>
            <ac:spMk id="15367" creationId="{119E8ECC-3E75-87E5-4711-AE7E22BD5BE6}"/>
          </ac:spMkLst>
        </pc:spChg>
        <pc:spChg chg="mod">
          <ac:chgData name="Joanna Duran" userId="da7f3e00-6863-4042-9579-962e02d59c01" providerId="ADAL" clId="{2A9F3236-D372-4C62-AC3F-38359FA3BB4A}" dt="2024-09-25T16:00:19.345" v="51"/>
          <ac:spMkLst>
            <pc:docMk/>
            <pc:sldMk cId="0" sldId="392"/>
            <ac:spMk id="15368" creationId="{FF7339DC-DB19-F586-DB46-C965D00EE93E}"/>
          </ac:spMkLst>
        </pc:spChg>
        <pc:spChg chg="mod">
          <ac:chgData name="Joanna Duran" userId="da7f3e00-6863-4042-9579-962e02d59c01" providerId="ADAL" clId="{2A9F3236-D372-4C62-AC3F-38359FA3BB4A}" dt="2024-09-25T16:00:55.995" v="79" actId="1035"/>
          <ac:spMkLst>
            <pc:docMk/>
            <pc:sldMk cId="0" sldId="392"/>
            <ac:spMk id="15369" creationId="{692C0F2D-7497-5BD5-1B85-27C9D2CF2DE9}"/>
          </ac:spMkLst>
        </pc:spChg>
        <pc:spChg chg="mod">
          <ac:chgData name="Joanna Duran" userId="da7f3e00-6863-4042-9579-962e02d59c01" providerId="ADAL" clId="{2A9F3236-D372-4C62-AC3F-38359FA3BB4A}" dt="2024-09-25T16:00:24.811" v="53"/>
          <ac:spMkLst>
            <pc:docMk/>
            <pc:sldMk cId="0" sldId="392"/>
            <ac:spMk id="15372" creationId="{58CC0948-A421-F827-6243-935527717C02}"/>
          </ac:spMkLst>
        </pc:spChg>
        <pc:spChg chg="mod">
          <ac:chgData name="Joanna Duran" userId="da7f3e00-6863-4042-9579-962e02d59c01" providerId="ADAL" clId="{2A9F3236-D372-4C62-AC3F-38359FA3BB4A}" dt="2024-09-25T16:00:27.278" v="54"/>
          <ac:spMkLst>
            <pc:docMk/>
            <pc:sldMk cId="0" sldId="392"/>
            <ac:spMk id="15374" creationId="{A6115D53-7106-872D-5824-C10AE153E970}"/>
          </ac:spMkLst>
        </pc:spChg>
        <pc:spChg chg="mod">
          <ac:chgData name="Joanna Duran" userId="da7f3e00-6863-4042-9579-962e02d59c01" providerId="ADAL" clId="{2A9F3236-D372-4C62-AC3F-38359FA3BB4A}" dt="2024-09-25T16:01:06.758" v="118" actId="1036"/>
          <ac:spMkLst>
            <pc:docMk/>
            <pc:sldMk cId="0" sldId="392"/>
            <ac:spMk id="15375" creationId="{CBE2E244-1596-C531-0156-7148793A247F}"/>
          </ac:spMkLst>
        </pc:spChg>
        <pc:spChg chg="mod">
          <ac:chgData name="Joanna Duran" userId="da7f3e00-6863-4042-9579-962e02d59c01" providerId="ADAL" clId="{2A9F3236-D372-4C62-AC3F-38359FA3BB4A}" dt="2024-09-25T15:59:35.222" v="41" actId="20577"/>
          <ac:spMkLst>
            <pc:docMk/>
            <pc:sldMk cId="0" sldId="392"/>
            <ac:spMk id="15378" creationId="{B25561C2-73A5-4A1C-1AFA-B2F030C47980}"/>
          </ac:spMkLst>
        </pc:spChg>
        <pc:spChg chg="mod">
          <ac:chgData name="Joanna Duran" userId="da7f3e00-6863-4042-9579-962e02d59c01" providerId="ADAL" clId="{2A9F3236-D372-4C62-AC3F-38359FA3BB4A}" dt="2024-09-25T15:59:39.356" v="42" actId="1036"/>
          <ac:spMkLst>
            <pc:docMk/>
            <pc:sldMk cId="0" sldId="392"/>
            <ac:spMk id="15388" creationId="{F6F468E5-0E45-EDE5-0D3A-2469CB422830}"/>
          </ac:spMkLst>
        </pc:spChg>
        <pc:spChg chg="mod">
          <ac:chgData name="Joanna Duran" userId="da7f3e00-6863-4042-9579-962e02d59c01" providerId="ADAL" clId="{2A9F3236-D372-4C62-AC3F-38359FA3BB4A}" dt="2024-09-25T16:00:55.995" v="79" actId="1035"/>
          <ac:spMkLst>
            <pc:docMk/>
            <pc:sldMk cId="0" sldId="392"/>
            <ac:spMk id="15389" creationId="{9017D6B8-5299-A64B-1354-F4BEC0FC9407}"/>
          </ac:spMkLst>
        </pc:spChg>
        <pc:spChg chg="mod">
          <ac:chgData name="Joanna Duran" userId="da7f3e00-6863-4042-9579-962e02d59c01" providerId="ADAL" clId="{2A9F3236-D372-4C62-AC3F-38359FA3BB4A}" dt="2024-09-25T16:01:06.758" v="118" actId="1036"/>
          <ac:spMkLst>
            <pc:docMk/>
            <pc:sldMk cId="0" sldId="392"/>
            <ac:spMk id="15391" creationId="{CB1B557F-957B-5A55-FCA2-9638AF5B70B9}"/>
          </ac:spMkLst>
        </pc:spChg>
        <pc:picChg chg="del mod">
          <ac:chgData name="Joanna Duran" userId="da7f3e00-6863-4042-9579-962e02d59c01" providerId="ADAL" clId="{2A9F3236-D372-4C62-AC3F-38359FA3BB4A}" dt="2024-09-25T15:58:31.410" v="4"/>
          <ac:picMkLst>
            <pc:docMk/>
            <pc:sldMk cId="0" sldId="392"/>
            <ac:picMk id="15373" creationId="{01658061-A5BF-907A-65E9-4A37DCA877FA}"/>
          </ac:picMkLst>
        </pc:picChg>
        <pc:picChg chg="del mod">
          <ac:chgData name="Joanna Duran" userId="da7f3e00-6863-4042-9579-962e02d59c01" providerId="ADAL" clId="{2A9F3236-D372-4C62-AC3F-38359FA3BB4A}" dt="2024-09-25T16:00:40.130" v="57"/>
          <ac:picMkLst>
            <pc:docMk/>
            <pc:sldMk cId="0" sldId="392"/>
            <ac:picMk id="15376" creationId="{CB8AF2F8-CC80-B721-EA51-F8475A77AF05}"/>
          </ac:picMkLst>
        </pc:picChg>
        <pc:cxnChg chg="del">
          <ac:chgData name="Joanna Duran" userId="da7f3e00-6863-4042-9579-962e02d59c01" providerId="ADAL" clId="{2A9F3236-D372-4C62-AC3F-38359FA3BB4A}" dt="2024-09-25T15:58:21.232" v="0"/>
          <ac:cxnSpMkLst>
            <pc:docMk/>
            <pc:sldMk cId="0" sldId="392"/>
            <ac:cxnSpMk id="41" creationId="{0F703BAB-7FFA-88BA-10F6-66C9CF444802}"/>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9/25/2024</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9/25/2024</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9/25/2024</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9/25/2024</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9/25/2024</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3A18D13-A122-7425-858D-5424FBB3E46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4" name="Text Box 7">
            <a:extLst>
              <a:ext uri="{FF2B5EF4-FFF2-40B4-BE49-F238E27FC236}">
                <a16:creationId xmlns:a16="http://schemas.microsoft.com/office/drawing/2014/main" id="{815C1C42-B190-2C85-3AB8-05D32F18C658}"/>
              </a:ext>
            </a:extLst>
          </p:cNvPr>
          <p:cNvSpPr txBox="1">
            <a:spLocks noChangeArrowheads="1"/>
          </p:cNvSpPr>
          <p:nvPr/>
        </p:nvSpPr>
        <p:spPr bwMode="auto">
          <a:xfrm>
            <a:off x="4754563" y="17068800"/>
            <a:ext cx="3730783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8640">
              <a:solidFill>
                <a:srgbClr val="00457C"/>
              </a:solidFill>
              <a:latin typeface="Times New Roman" charset="0"/>
            </a:endParaRPr>
          </a:p>
        </p:txBody>
      </p:sp>
      <p:cxnSp>
        <p:nvCxnSpPr>
          <p:cNvPr id="3" name="Straight Connector 2">
            <a:extLst>
              <a:ext uri="{FF2B5EF4-FFF2-40B4-BE49-F238E27FC236}">
                <a16:creationId xmlns:a16="http://schemas.microsoft.com/office/drawing/2014/main" id="{E5BDA14A-7DEE-9530-6722-86EA792ACAA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42" name="Straight Connector 41">
            <a:extLst>
              <a:ext uri="{FF2B5EF4-FFF2-40B4-BE49-F238E27FC236}">
                <a16:creationId xmlns:a16="http://schemas.microsoft.com/office/drawing/2014/main" id="{48BD2338-FBC9-BCF0-E515-E6D8B3D3C54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br>
              <a:rPr lang="en-US" altLang="en-US" sz="4400" b="0" dirty="0">
                <a:latin typeface="Arial" panose="020B0604020202020204" pitchFamily="34" charset="0"/>
                <a:cs typeface="Arial" panose="020B0604020202020204" pitchFamily="34" charset="0"/>
              </a:rPr>
            </a:br>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Abstract</a:t>
            </a:r>
          </a:p>
        </p:txBody>
      </p:sp>
      <p:sp>
        <p:nvSpPr>
          <p:cNvPr id="7" name="Right Triangle 6">
            <a:extLst>
              <a:ext uri="{FF2B5EF4-FFF2-40B4-BE49-F238E27FC236}">
                <a16:creationId xmlns:a16="http://schemas.microsoft.com/office/drawing/2014/main" id="{F9A7FDA5-A59F-E1C8-AD6D-FC6A3481D57B}"/>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Rectangle 61">
            <a:extLst>
              <a:ext uri="{FF2B5EF4-FFF2-40B4-BE49-F238E27FC236}">
                <a16:creationId xmlns:a16="http://schemas.microsoft.com/office/drawing/2014/main" id="{35A66C26-8146-BD3D-8F91-C3CA9685AF01}"/>
              </a:ext>
            </a:extLst>
          </p:cNvPr>
          <p:cNvSpPr/>
          <p:nvPr/>
        </p:nvSpPr>
        <p:spPr>
          <a:xfrm>
            <a:off x="17623631" y="5356226"/>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EC0D56C2-F033-FB22-A031-93D5888F8278}"/>
              </a:ext>
            </a:extLst>
          </p:cNvPr>
          <p:cNvSpPr/>
          <p:nvPr/>
        </p:nvSpPr>
        <p:spPr>
          <a:xfrm rot="5400000">
            <a:off x="17378362" y="5601495"/>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ectangle 63">
            <a:extLst>
              <a:ext uri="{FF2B5EF4-FFF2-40B4-BE49-F238E27FC236}">
                <a16:creationId xmlns:a16="http://schemas.microsoft.com/office/drawing/2014/main" id="{DF240C45-98F1-C712-0A0B-611DEAE5DE04}"/>
              </a:ext>
            </a:extLst>
          </p:cNvPr>
          <p:cNvSpPr/>
          <p:nvPr/>
        </p:nvSpPr>
        <p:spPr>
          <a:xfrm>
            <a:off x="17509331" y="17963238"/>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5851B07D-40B1-D9AC-65F2-9B4EA20E0FC0}"/>
              </a:ext>
            </a:extLst>
          </p:cNvPr>
          <p:cNvSpPr/>
          <p:nvPr/>
        </p:nvSpPr>
        <p:spPr>
          <a:xfrm rot="5400000">
            <a:off x="17264062" y="182085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a:extLst>
              <a:ext uri="{FF2B5EF4-FFF2-40B4-BE49-F238E27FC236}">
                <a16:creationId xmlns:a16="http://schemas.microsoft.com/office/drawing/2014/main" id="{55E07B87-B15F-0C5C-8729-A3101F88C0D4}"/>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5D7D8F3D-398B-9B4A-5EC0-937ADE01CDF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F6F468E5-0E45-EDE5-0D3A-2469CB422830}"/>
              </a:ext>
            </a:extLst>
          </p:cNvPr>
          <p:cNvSpPr txBox="1">
            <a:spLocks noChangeArrowheads="1"/>
          </p:cNvSpPr>
          <p:nvPr/>
        </p:nvSpPr>
        <p:spPr bwMode="auto">
          <a:xfrm>
            <a:off x="18003043" y="5538281"/>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Methods</a:t>
            </a:r>
          </a:p>
        </p:txBody>
      </p:sp>
      <p:sp>
        <p:nvSpPr>
          <p:cNvPr id="15389" name="TextBox 6">
            <a:extLst>
              <a:ext uri="{FF2B5EF4-FFF2-40B4-BE49-F238E27FC236}">
                <a16:creationId xmlns:a16="http://schemas.microsoft.com/office/drawing/2014/main" id="{9017D6B8-5299-A64B-1354-F4BEC0FC9407}"/>
              </a:ext>
            </a:extLst>
          </p:cNvPr>
          <p:cNvSpPr txBox="1">
            <a:spLocks noChangeArrowheads="1"/>
          </p:cNvSpPr>
          <p:nvPr/>
        </p:nvSpPr>
        <p:spPr bwMode="auto">
          <a:xfrm>
            <a:off x="17888743" y="18138404"/>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Results</a:t>
            </a:r>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Conclusion</a:t>
            </a:r>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32" name="TextBox 1">
            <a:extLst>
              <a:ext uri="{FF2B5EF4-FFF2-40B4-BE49-F238E27FC236}">
                <a16:creationId xmlns:a16="http://schemas.microsoft.com/office/drawing/2014/main" id="{F748B19C-90A1-4CE8-B231-05B3B8D8F0D5}"/>
              </a:ext>
            </a:extLst>
          </p:cNvPr>
          <p:cNvSpPr txBox="1">
            <a:spLocks noChangeArrowheads="1"/>
          </p:cNvSpPr>
          <p:nvPr/>
        </p:nvSpPr>
        <p:spPr bwMode="auto">
          <a:xfrm>
            <a:off x="1326356" y="392846"/>
            <a:ext cx="31879496"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hangingPunct="1"/>
            <a:r>
              <a:rPr lang="en-US" altLang="en-US" sz="7200" dirty="0">
                <a:solidFill>
                  <a:srgbClr val="003968"/>
                </a:solidFill>
                <a:latin typeface="Avenir Next"/>
                <a:ea typeface="Avenir Next"/>
                <a:cs typeface="Avenir Next"/>
              </a:rPr>
              <a:t>Poster Title </a:t>
            </a:r>
            <a:r>
              <a:rPr lang="en-US" altLang="en-US" sz="4400" i="1" dirty="0">
                <a:solidFill>
                  <a:srgbClr val="FF0000"/>
                </a:solidFill>
                <a:latin typeface="Avenir Next"/>
                <a:ea typeface="Avenir Next"/>
                <a:cs typeface="Avenir Next"/>
              </a:rPr>
              <a:t>(decrease font size if it does not fit)</a:t>
            </a:r>
            <a:endParaRPr lang="en-US" altLang="en-US" sz="7200" dirty="0">
              <a:solidFill>
                <a:srgbClr val="003968"/>
              </a:solidFill>
              <a:latin typeface="Avenir Next"/>
              <a:ea typeface="Avenir Next"/>
              <a:cs typeface="Avenir Next"/>
            </a:endParaRPr>
          </a:p>
          <a:p>
            <a:pPr eaLnBrk="1" hangingPunct="1"/>
            <a:r>
              <a:rPr lang="en-US" altLang="en-US" sz="5400" b="0" dirty="0">
                <a:solidFill>
                  <a:srgbClr val="003968"/>
                </a:solidFill>
                <a:latin typeface="Avenir Next"/>
                <a:ea typeface="Avenir Next"/>
                <a:cs typeface="Avenir Next"/>
              </a:rPr>
              <a:t>Researchers’ Names </a:t>
            </a:r>
            <a:r>
              <a:rPr lang="en-US" altLang="en-US" sz="3200" b="0" i="1" dirty="0">
                <a:solidFill>
                  <a:srgbClr val="FF0000"/>
                </a:solidFill>
                <a:latin typeface="Avenir Next"/>
                <a:ea typeface="Avenir Next"/>
                <a:cs typeface="Avenir Next"/>
              </a:rPr>
              <a:t>Your name &amp; mentor names should be spelled out completely with first and last name, and include appropriate title (MS2, M.D., D.O. etc.)</a:t>
            </a:r>
            <a:endParaRPr lang="en-US" altLang="en-US" sz="6000" b="0" dirty="0">
              <a:solidFill>
                <a:srgbClr val="003968"/>
              </a:solidFill>
              <a:latin typeface="Avenir Next"/>
              <a:ea typeface="Avenir Next"/>
              <a:cs typeface="Avenir Next"/>
            </a:endParaRPr>
          </a:p>
          <a:p>
            <a:pPr eaLnBrk="1" fontAlgn="auto" hangingPunct="1">
              <a:spcBef>
                <a:spcPts val="0"/>
              </a:spcBef>
              <a:spcAft>
                <a:spcPts val="0"/>
              </a:spcAft>
              <a:defRPr/>
            </a:pPr>
            <a:r>
              <a:rPr lang="en-US" altLang="en-US" sz="5400" b="0" dirty="0">
                <a:solidFill>
                  <a:srgbClr val="003968"/>
                </a:solidFill>
                <a:latin typeface="Avenir Next"/>
                <a:ea typeface="Avenir Next"/>
                <a:cs typeface="Avenir Next"/>
              </a:rPr>
              <a:t>Florida Atlantic University, Charles E. Schmidt College of Medicine </a:t>
            </a:r>
            <a:r>
              <a:rPr lang="en-US" altLang="en-US" sz="4400" b="0" i="1" dirty="0">
                <a:solidFill>
                  <a:srgbClr val="FF0000"/>
                </a:solidFill>
                <a:latin typeface="Avenir Next"/>
                <a:ea typeface="Avenir Next"/>
                <a:cs typeface="Avenir Next"/>
              </a:rPr>
              <a:t>List institutions involved</a:t>
            </a:r>
          </a:p>
          <a:p>
            <a:pPr eaLnBrk="1" fontAlgn="auto" hangingPunct="1">
              <a:spcBef>
                <a:spcPts val="0"/>
              </a:spcBef>
              <a:spcAft>
                <a:spcPts val="0"/>
              </a:spcAft>
              <a:defRPr/>
            </a:pPr>
            <a:endParaRPr lang="en-US" altLang="en-US" sz="6600" b="0" dirty="0">
              <a:solidFill>
                <a:srgbClr val="003968"/>
              </a:solidFill>
              <a:latin typeface="Avenir Next"/>
              <a:ea typeface="Avenir Next"/>
              <a:cs typeface="Avenir Next"/>
            </a:endParaRPr>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Background</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u="sng" dirty="0">
                <a:solidFill>
                  <a:schemeClr val="tx1"/>
                </a:solidFill>
                <a:latin typeface="Arial" panose="020B0604020202020204" pitchFamily="34" charset="0"/>
                <a:cs typeface="Arial" panose="020B0604020202020204" pitchFamily="34" charset="0"/>
                <a:hlinkClick r:id="rId3"/>
              </a:rPr>
              <a:t>You can reference the ACP’s Guide to Preparing for a Poster Presentation</a:t>
            </a:r>
            <a:r>
              <a:rPr lang="en-US" sz="3200" b="0" u="sng" dirty="0">
                <a:solidFill>
                  <a:schemeClr val="tx1"/>
                </a:solidFill>
                <a:latin typeface="Arial" panose="020B0604020202020204" pitchFamily="34" charset="0"/>
                <a:cs typeface="Arial" panose="020B0604020202020204" pitchFamily="34" charset="0"/>
              </a:rPr>
              <a:t> </a:t>
            </a:r>
            <a:endParaRPr lang="en-US" sz="3200" b="0" dirty="0">
              <a:solidFill>
                <a:schemeClr val="tx1"/>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chemeClr val="tx1"/>
                </a:solidFill>
                <a:latin typeface="Arial" panose="020B0604020202020204" pitchFamily="34" charset="0"/>
                <a:cs typeface="Arial" panose="020B0604020202020204" pitchFamily="34" charset="0"/>
                <a:hlinkClick r:id="rId4"/>
              </a:rPr>
              <a:t>COMStudentAffairs@health.fau.edu</a:t>
            </a:r>
            <a:r>
              <a:rPr lang="en-US" sz="3200" b="0" dirty="0">
                <a:solidFill>
                  <a:schemeClr val="tx1"/>
                </a:solidFill>
                <a:latin typeface="Arial" panose="020B0604020202020204" pitchFamily="34" charset="0"/>
                <a:cs typeface="Arial" panose="020B0604020202020204" pitchFamily="34" charset="0"/>
              </a:rPr>
              <a:t>. 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chemeClr val="tx1"/>
                </a:solidFill>
                <a:latin typeface="Arial" panose="020B0604020202020204" pitchFamily="34" charset="0"/>
                <a:cs typeface="Arial" panose="020B0604020202020204" pitchFamily="34" charset="0"/>
                <a:hlinkClick r:id="rId5"/>
              </a:rPr>
              <a:t>https://www.fau.edu/sg/services/posterprinting/</a:t>
            </a:r>
            <a:r>
              <a:rPr lang="en-US" sz="3200" b="0" dirty="0">
                <a:solidFill>
                  <a:schemeClr val="tx1"/>
                </a:solidFill>
                <a:latin typeface="Arial" panose="020B0604020202020204" pitchFamily="34" charset="0"/>
                <a:cs typeface="Arial" panose="020B0604020202020204" pitchFamily="34" charset="0"/>
              </a:rPr>
              <a:t> 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0cd5dc61-2f15-4bad-a112-36b28c5613c7">
      <Terms xmlns="http://schemas.microsoft.com/office/infopath/2007/PartnerControls"/>
    </lcf76f155ced4ddcb4097134ff3c332f>
    <_Flow_SignoffStatus xmlns="0cd5dc61-2f15-4bad-a112-36b28c5613c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E9BF9D9E72DF408D1FC4D7EE6F26D5" ma:contentTypeVersion="31" ma:contentTypeDescription="Create a new document." ma:contentTypeScope="" ma:versionID="c9f7b8b78e199adb4e9a61c32918cd2c">
  <xsd:schema xmlns:xsd="http://www.w3.org/2001/XMLSchema" xmlns:xs="http://www.w3.org/2001/XMLSchema" xmlns:p="http://schemas.microsoft.com/office/2006/metadata/properties" xmlns:ns2="423f1449-d494-4801-9b26-7fc50e542d22" xmlns:ns3="0cd5dc61-2f15-4bad-a112-36b28c5613c7" xmlns:ns4="099b29d4-a3d8-462c-83b1-056f7d53c45a" targetNamespace="http://schemas.microsoft.com/office/2006/metadata/properties" ma:root="true" ma:fieldsID="3f195ab91330b284a5603c46acd76850" ns2:_="" ns3:_="" ns4:_="">
    <xsd:import namespace="423f1449-d494-4801-9b26-7fc50e542d22"/>
    <xsd:import namespace="0cd5dc61-2f15-4bad-a112-36b28c5613c7"/>
    <xsd:import namespace="099b29d4-a3d8-462c-83b1-056f7d53c45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3f1449-d494-4801-9b26-7fc50e542d2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d5dc61-2f15-4bad-a112-36b28c5613c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_Flow_SignoffStatus" ma:index="19" nillable="true" ma:displayName="Sign-off status" ma:internalName="Sign_x002d_off_x0020_status">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purl.org/dc/terms/"/>
    <ds:schemaRef ds:uri="http://purl.org/dc/elements/1.1/"/>
    <ds:schemaRef ds:uri="099b29d4-a3d8-462c-83b1-056f7d53c45a"/>
    <ds:schemaRef ds:uri="ef9e739a-0788-4862-a444-014650f1bffc"/>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6434e940-b36d-4b94-8aaf-b967fb36a34b"/>
    <ds:schemaRef ds:uri="http://purl.org/dc/dcmitype/"/>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F6C67BE8-B23B-417F-B5B9-B638BA8F13DB}"/>
</file>

<file path=docProps/app.xml><?xml version="1.0" encoding="utf-8"?>
<Properties xmlns="http://schemas.openxmlformats.org/officeDocument/2006/extended-properties" xmlns:vt="http://schemas.openxmlformats.org/officeDocument/2006/docPropsVTypes">
  <Template>Gallery</Template>
  <TotalTime>6582</TotalTime>
  <Words>769</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Joanna Duran</cp:lastModifiedBy>
  <cp:revision>288</cp:revision>
  <dcterms:created xsi:type="dcterms:W3CDTF">2005-09-12T13:56:44Z</dcterms:created>
  <dcterms:modified xsi:type="dcterms:W3CDTF">2024-09-25T16:01:48Z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0x01010088E9BF9D9E72DF408D1FC4D7EE6F26D5</vt:lpwstr>
  </property>
  <property fmtid="{D5CDD505-2E9C-101B-9397-08002B2CF9AE}" pid="3" name="MediaServiceImageTags">
    <vt:lpwstr/>
  </property>
</Properties>
</file>