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5" r:id="rId1"/>
  </p:sldMasterIdLst>
  <p:notesMasterIdLst>
    <p:notesMasterId r:id="rId3"/>
  </p:notesMasterIdLst>
  <p:handoutMasterIdLst>
    <p:handoutMasterId r:id="rId4"/>
  </p:handoutMasterIdLst>
  <p:sldIdLst>
    <p:sldId id="392" r:id="rId2"/>
  </p:sldIdLst>
  <p:sldSz cx="9144000" cy="5143500" type="screen16x9"/>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21" autoAdjust="0"/>
    <p:restoredTop sz="94694" autoAdjust="0"/>
  </p:normalViewPr>
  <p:slideViewPr>
    <p:cSldViewPr>
      <p:cViewPr varScale="1">
        <p:scale>
          <a:sx n="138" d="100"/>
          <a:sy n="138" d="100"/>
        </p:scale>
        <p:origin x="480" y="30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9" d="100"/>
          <a:sy n="109" d="100"/>
        </p:scale>
        <p:origin x="43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1F98B17-7231-C79E-D8BE-B80554F3553F}"/>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39" name="Rectangle 3">
            <a:extLst>
              <a:ext uri="{FF2B5EF4-FFF2-40B4-BE49-F238E27FC236}">
                <a16:creationId xmlns:a16="http://schemas.microsoft.com/office/drawing/2014/main" id="{1DCA2508-8FFE-DAB3-2B05-DBEE70D2C938}"/>
              </a:ext>
            </a:extLst>
          </p:cNvPr>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65540" name="Rectangle 4">
            <a:extLst>
              <a:ext uri="{FF2B5EF4-FFF2-40B4-BE49-F238E27FC236}">
                <a16:creationId xmlns:a16="http://schemas.microsoft.com/office/drawing/2014/main" id="{F68828F0-6EE8-D51E-3F26-3272CBD453C4}"/>
              </a:ext>
            </a:extLst>
          </p:cNvPr>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41" name="Rectangle 5">
            <a:extLst>
              <a:ext uri="{FF2B5EF4-FFF2-40B4-BE49-F238E27FC236}">
                <a16:creationId xmlns:a16="http://schemas.microsoft.com/office/drawing/2014/main" id="{22215E8F-99A7-C344-540C-209664BA6F15}"/>
              </a:ext>
            </a:extLst>
          </p:cNvPr>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81AB0A34-C067-0E4E-8D6B-4D092DE08E87}"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33789519-9D06-BBB6-D048-046818F04733}"/>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1" name="Rectangle 3">
            <a:extLst>
              <a:ext uri="{FF2B5EF4-FFF2-40B4-BE49-F238E27FC236}">
                <a16:creationId xmlns:a16="http://schemas.microsoft.com/office/drawing/2014/main" id="{A278D33E-1B96-DCCA-6B64-621CC0928E3E}"/>
              </a:ext>
            </a:extLst>
          </p:cNvPr>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14340" name="Rectangle 4">
            <a:extLst>
              <a:ext uri="{FF2B5EF4-FFF2-40B4-BE49-F238E27FC236}">
                <a16:creationId xmlns:a16="http://schemas.microsoft.com/office/drawing/2014/main" id="{A8A7D310-5716-784D-F504-8D11DB0E91A8}"/>
              </a:ext>
            </a:extLst>
          </p:cNvPr>
          <p:cNvSpPr>
            <a:spLocks noGrp="1" noRot="1" noChangeAspect="1" noChangeArrowheads="1" noTextEdit="1"/>
          </p:cNvSpPr>
          <p:nvPr>
            <p:ph type="sldImg" idx="2"/>
          </p:nvPr>
        </p:nvSpPr>
        <p:spPr bwMode="auto">
          <a:xfrm>
            <a:off x="3302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5">
            <a:extLst>
              <a:ext uri="{FF2B5EF4-FFF2-40B4-BE49-F238E27FC236}">
                <a16:creationId xmlns:a16="http://schemas.microsoft.com/office/drawing/2014/main" id="{BE8F7593-0DE5-3576-634B-2B711A1A7F4A}"/>
              </a:ext>
            </a:extLst>
          </p:cNvPr>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3974" name="Rectangle 6">
            <a:extLst>
              <a:ext uri="{FF2B5EF4-FFF2-40B4-BE49-F238E27FC236}">
                <a16:creationId xmlns:a16="http://schemas.microsoft.com/office/drawing/2014/main" id="{D731E01E-BE08-94FF-CD10-8B14779522C0}"/>
              </a:ext>
            </a:extLst>
          </p:cNvPr>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5" name="Rectangle 7">
            <a:extLst>
              <a:ext uri="{FF2B5EF4-FFF2-40B4-BE49-F238E27FC236}">
                <a16:creationId xmlns:a16="http://schemas.microsoft.com/office/drawing/2014/main" id="{04B5AD2A-51FA-2FDB-D6F0-903261F47354}"/>
              </a:ext>
            </a:extLst>
          </p:cNvPr>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3201BBF3-38FA-464B-ABCF-293030BBFC8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60" kern="1200">
        <a:solidFill>
          <a:schemeClr val="tx1"/>
        </a:solidFill>
        <a:latin typeface="Times New Roman" pitchFamily="18" charset="0"/>
        <a:ea typeface="+mn-ea"/>
        <a:cs typeface="+mn-cs"/>
      </a:defRPr>
    </a:lvl1pPr>
    <a:lvl2pPr marL="408070" algn="l" rtl="0" eaLnBrk="0" fontAlgn="base" hangingPunct="0">
      <a:spcBef>
        <a:spcPct val="30000"/>
      </a:spcBef>
      <a:spcAft>
        <a:spcPct val="0"/>
      </a:spcAft>
      <a:defRPr sz="1060" kern="1200">
        <a:solidFill>
          <a:schemeClr val="tx1"/>
        </a:solidFill>
        <a:latin typeface="Times New Roman" pitchFamily="18" charset="0"/>
        <a:ea typeface="+mn-ea"/>
        <a:cs typeface="+mn-cs"/>
      </a:defRPr>
    </a:lvl2pPr>
    <a:lvl3pPr marL="816140" algn="l" rtl="0" eaLnBrk="0" fontAlgn="base" hangingPunct="0">
      <a:spcBef>
        <a:spcPct val="30000"/>
      </a:spcBef>
      <a:spcAft>
        <a:spcPct val="0"/>
      </a:spcAft>
      <a:defRPr sz="1060" kern="1200">
        <a:solidFill>
          <a:schemeClr val="tx1"/>
        </a:solidFill>
        <a:latin typeface="Times New Roman" pitchFamily="18" charset="0"/>
        <a:ea typeface="+mn-ea"/>
        <a:cs typeface="+mn-cs"/>
      </a:defRPr>
    </a:lvl3pPr>
    <a:lvl4pPr marL="1224506" algn="l" rtl="0" eaLnBrk="0" fontAlgn="base" hangingPunct="0">
      <a:spcBef>
        <a:spcPct val="30000"/>
      </a:spcBef>
      <a:spcAft>
        <a:spcPct val="0"/>
      </a:spcAft>
      <a:defRPr sz="1060" kern="1200">
        <a:solidFill>
          <a:schemeClr val="tx1"/>
        </a:solidFill>
        <a:latin typeface="Times New Roman" pitchFamily="18" charset="0"/>
        <a:ea typeface="+mn-ea"/>
        <a:cs typeface="+mn-cs"/>
      </a:defRPr>
    </a:lvl4pPr>
    <a:lvl5pPr marL="1632576" algn="l" rtl="0" eaLnBrk="0" fontAlgn="base" hangingPunct="0">
      <a:spcBef>
        <a:spcPct val="30000"/>
      </a:spcBef>
      <a:spcAft>
        <a:spcPct val="0"/>
      </a:spcAft>
      <a:defRPr sz="1060" kern="1200">
        <a:solidFill>
          <a:schemeClr val="tx1"/>
        </a:solidFill>
        <a:latin typeface="Times New Roman" pitchFamily="18" charset="0"/>
        <a:ea typeface="+mn-ea"/>
        <a:cs typeface="+mn-cs"/>
      </a:defRPr>
    </a:lvl5pPr>
    <a:lvl6pPr marL="2040941" algn="l" defTabSz="816376" rtl="0" eaLnBrk="1" latinLnBrk="0" hangingPunct="1">
      <a:defRPr sz="1071" kern="1200">
        <a:solidFill>
          <a:schemeClr val="tx1"/>
        </a:solidFill>
        <a:latin typeface="+mn-lt"/>
        <a:ea typeface="+mn-ea"/>
        <a:cs typeface="+mn-cs"/>
      </a:defRPr>
    </a:lvl6pPr>
    <a:lvl7pPr marL="2449129" algn="l" defTabSz="816376" rtl="0" eaLnBrk="1" latinLnBrk="0" hangingPunct="1">
      <a:defRPr sz="1071" kern="1200">
        <a:solidFill>
          <a:schemeClr val="tx1"/>
        </a:solidFill>
        <a:latin typeface="+mn-lt"/>
        <a:ea typeface="+mn-ea"/>
        <a:cs typeface="+mn-cs"/>
      </a:defRPr>
    </a:lvl7pPr>
    <a:lvl8pPr marL="2857317" algn="l" defTabSz="816376" rtl="0" eaLnBrk="1" latinLnBrk="0" hangingPunct="1">
      <a:defRPr sz="1071" kern="1200">
        <a:solidFill>
          <a:schemeClr val="tx1"/>
        </a:solidFill>
        <a:latin typeface="+mn-lt"/>
        <a:ea typeface="+mn-ea"/>
        <a:cs typeface="+mn-cs"/>
      </a:defRPr>
    </a:lvl8pPr>
    <a:lvl9pPr marL="3265505" algn="l" defTabSz="816376" rtl="0" eaLnBrk="1" latinLnBrk="0" hangingPunct="1">
      <a:defRPr sz="107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B24BF1E4-790E-D18A-79DD-BCA426DF92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fld id="{0DECD58E-4FE1-E446-ADEE-AEDD6272B5F2}" type="slidenum">
              <a:rPr lang="en-US" altLang="en-US" sz="1200" b="0">
                <a:solidFill>
                  <a:schemeClr val="tx1"/>
                </a:solidFill>
              </a:rPr>
              <a:pPr/>
              <a:t>1</a:t>
            </a:fld>
            <a:endParaRPr lang="en-US" altLang="en-US" sz="1200" b="0">
              <a:solidFill>
                <a:schemeClr val="tx1"/>
              </a:solidFill>
            </a:endParaRPr>
          </a:p>
        </p:txBody>
      </p:sp>
      <p:sp>
        <p:nvSpPr>
          <p:cNvPr id="17410" name="Rectangle 2">
            <a:extLst>
              <a:ext uri="{FF2B5EF4-FFF2-40B4-BE49-F238E27FC236}">
                <a16:creationId xmlns:a16="http://schemas.microsoft.com/office/drawing/2014/main" id="{1C1495B7-903E-333E-919F-A5B4BBF707CB}"/>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0D71C1ED-DE84-BE7E-5943-66682F6BA4C7}"/>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defRPr/>
            </a:pPr>
            <a:endParaRPr lang="en-US" altLang="en-US" sz="5760" dirty="0">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13335" y="601724"/>
            <a:ext cx="6477805" cy="1906073"/>
          </a:xfrm>
        </p:spPr>
        <p:txBody>
          <a:bodyPr bIns="0" anchor="b">
            <a:normAutofit/>
          </a:bodyPr>
          <a:lstStyle>
            <a:lvl1pPr algn="l">
              <a:defRPr sz="4950"/>
            </a:lvl1pPr>
          </a:lstStyle>
          <a:p>
            <a:r>
              <a:rPr lang="en-US"/>
              <a:t>Click to edit Master title style</a:t>
            </a:r>
            <a:endParaRPr lang="en-US" dirty="0"/>
          </a:p>
        </p:txBody>
      </p:sp>
      <p:sp>
        <p:nvSpPr>
          <p:cNvPr id="3" name="Subtitle 2"/>
          <p:cNvSpPr>
            <a:spLocks noGrp="1"/>
          </p:cNvSpPr>
          <p:nvPr>
            <p:ph type="subTitle" idx="1"/>
          </p:nvPr>
        </p:nvSpPr>
        <p:spPr>
          <a:xfrm>
            <a:off x="1813335" y="2648403"/>
            <a:ext cx="6477804" cy="733216"/>
          </a:xfrm>
        </p:spPr>
        <p:txBody>
          <a:bodyPr tIns="91440" bIns="91440">
            <a:normAutofit/>
          </a:bodyPr>
          <a:lstStyle>
            <a:lvl1pPr marL="0" indent="0" algn="l">
              <a:buNone/>
              <a:defRPr sz="1350" b="0" cap="all" baseline="0">
                <a:solidFill>
                  <a:schemeClr val="tx1"/>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87BD3803-3548-FD48-A5B8-3520428B96A7}" type="datetimeFigureOut">
              <a:rPr lang="en-US" smtClean="0"/>
              <a:pPr>
                <a:defRPr/>
              </a:pPr>
              <a:t>4/30/2026</a:t>
            </a:fld>
            <a:endParaRPr lang="en-US" dirty="0"/>
          </a:p>
        </p:txBody>
      </p:sp>
      <p:sp>
        <p:nvSpPr>
          <p:cNvPr id="5" name="Footer Placeholder 4"/>
          <p:cNvSpPr>
            <a:spLocks noGrp="1"/>
          </p:cNvSpPr>
          <p:nvPr>
            <p:ph type="ftr" sz="quarter" idx="11"/>
          </p:nvPr>
        </p:nvSpPr>
        <p:spPr>
          <a:xfrm>
            <a:off x="1812376" y="246981"/>
            <a:ext cx="3730436" cy="231901"/>
          </a:xfrm>
        </p:spPr>
        <p:txBody>
          <a:bodyPr/>
          <a:lstStyle/>
          <a:p>
            <a:pPr>
              <a:defRPr/>
            </a:pPr>
            <a:endParaRPr lang="en-US"/>
          </a:p>
        </p:txBody>
      </p:sp>
      <p:sp>
        <p:nvSpPr>
          <p:cNvPr id="6" name="Slide Number Placeholder 5"/>
          <p:cNvSpPr>
            <a:spLocks noGrp="1"/>
          </p:cNvSpPr>
          <p:nvPr>
            <p:ph type="sldNum" sz="quarter" idx="12"/>
          </p:nvPr>
        </p:nvSpPr>
        <p:spPr>
          <a:xfrm>
            <a:off x="1078249" y="599230"/>
            <a:ext cx="608264" cy="377684"/>
          </a:xfrm>
        </p:spPr>
        <p:txBody>
          <a:bodyPr/>
          <a:lstStyle/>
          <a:p>
            <a:fld id="{8EEC09E7-CF51-3344-8A0B-23628FD22ECE}" type="slidenum">
              <a:rPr lang="en-US" altLang="en-US" smtClean="0"/>
              <a:pPr/>
              <a:t>‹#›</a:t>
            </a:fld>
            <a:endParaRPr lang="en-US" altLang="en-US"/>
          </a:p>
        </p:txBody>
      </p:sp>
      <p:cxnSp>
        <p:nvCxnSpPr>
          <p:cNvPr id="15" name="Straight Connector 14"/>
          <p:cNvCxnSpPr/>
          <p:nvPr/>
        </p:nvCxnSpPr>
        <p:spPr>
          <a:xfrm>
            <a:off x="1813335" y="2646407"/>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95104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F32FD0F-4DBE-9D40-8456-F4EA3A9F234B}" type="datetimeFigureOut">
              <a:rPr lang="en-US" smtClean="0"/>
              <a:pPr>
                <a:defRPr/>
              </a:pPr>
              <a:t>4/30/2026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CF486C38-900F-ED4C-BDBA-60F3FAC38E68}" type="slidenum">
              <a:rPr lang="en-US" altLang="en-US" smtClean="0"/>
              <a:pPr/>
              <a:t>‹#›</a:t>
            </a:fld>
            <a:endParaRPr lang="en-US" altLang="en-US"/>
          </a:p>
        </p:txBody>
      </p:sp>
      <p:cxnSp>
        <p:nvCxnSpPr>
          <p:cNvPr id="26" name="Straight Connector 25"/>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841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9333" y="599230"/>
            <a:ext cx="1211807" cy="349491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83504" y="599230"/>
            <a:ext cx="5871623" cy="34949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24475F8-8BA1-4E46-9CCD-348F330D283D}" type="datetimeFigureOut">
              <a:rPr lang="en-US" smtClean="0"/>
              <a:pPr>
                <a:defRPr/>
              </a:pPr>
              <a:t>4/30/2026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17E85A5D-0F20-2F44-A64B-90D82FF00D1D}" type="slidenum">
              <a:rPr lang="en-US" altLang="en-US" smtClean="0"/>
              <a:pPr/>
              <a:t>‹#›</a:t>
            </a:fld>
            <a:endParaRPr lang="en-US" altLang="en-US"/>
          </a:p>
        </p:txBody>
      </p:sp>
      <p:cxnSp>
        <p:nvCxnSpPr>
          <p:cNvPr id="15" name="Straight Connector 14"/>
          <p:cNvCxnSpPr/>
          <p:nvPr/>
        </p:nvCxnSpPr>
        <p:spPr>
          <a:xfrm>
            <a:off x="7079333" y="599230"/>
            <a:ext cx="0" cy="3494917"/>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14770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6697B785-CAAC-88DE-5A59-41E6C0972CD7}"/>
              </a:ext>
            </a:extLst>
          </p:cNvPr>
          <p:cNvSpPr>
            <a:spLocks noChangeArrowheads="1"/>
          </p:cNvSpPr>
          <p:nvPr userDrawn="1"/>
        </p:nvSpPr>
        <p:spPr bwMode="auto">
          <a:xfrm>
            <a:off x="0" y="0"/>
            <a:ext cx="9144000" cy="5143500"/>
          </a:xfrm>
          <a:prstGeom prst="rect">
            <a:avLst/>
          </a:prstGeom>
          <a:no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500"/>
          </a:p>
        </p:txBody>
      </p:sp>
      <p:sp>
        <p:nvSpPr>
          <p:cNvPr id="3" name="Rectangle 12">
            <a:extLst>
              <a:ext uri="{FF2B5EF4-FFF2-40B4-BE49-F238E27FC236}">
                <a16:creationId xmlns:a16="http://schemas.microsoft.com/office/drawing/2014/main" id="{260C2C92-D0EA-3372-455B-A1F53BE5DEBE}"/>
              </a:ext>
            </a:extLst>
          </p:cNvPr>
          <p:cNvSpPr>
            <a:spLocks noChangeArrowheads="1"/>
          </p:cNvSpPr>
          <p:nvPr userDrawn="1"/>
        </p:nvSpPr>
        <p:spPr bwMode="auto">
          <a:xfrm>
            <a:off x="0" y="0"/>
            <a:ext cx="9144000" cy="571500"/>
          </a:xfrm>
          <a:prstGeom prst="rect">
            <a:avLst/>
          </a:prstGeom>
          <a:solidFill>
            <a:schemeClr val="bg1">
              <a:lumMod val="75000"/>
              <a:alpha val="25000"/>
            </a:schemeClr>
          </a:solidFill>
          <a:ln w="9525">
            <a:solidFill>
              <a:srgbClr val="003968"/>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500"/>
          </a:p>
        </p:txBody>
      </p:sp>
      <p:sp>
        <p:nvSpPr>
          <p:cNvPr id="5" name="Rectangle 12">
            <a:extLst>
              <a:ext uri="{FF2B5EF4-FFF2-40B4-BE49-F238E27FC236}">
                <a16:creationId xmlns:a16="http://schemas.microsoft.com/office/drawing/2014/main" id="{0BA7A8D0-9A6E-8922-4F63-CF6F0F9F3DE9}"/>
              </a:ext>
            </a:extLst>
          </p:cNvPr>
          <p:cNvSpPr>
            <a:spLocks noChangeArrowheads="1"/>
          </p:cNvSpPr>
          <p:nvPr userDrawn="1"/>
        </p:nvSpPr>
        <p:spPr bwMode="auto">
          <a:xfrm>
            <a:off x="0" y="571500"/>
            <a:ext cx="9144000" cy="119063"/>
          </a:xfrm>
          <a:prstGeom prst="rect">
            <a:avLst/>
          </a:prstGeom>
          <a:solidFill>
            <a:srgbClr val="003968"/>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500"/>
          </a:p>
        </p:txBody>
      </p:sp>
      <p:pic>
        <p:nvPicPr>
          <p:cNvPr id="6" name="Picture 5" descr="A black background with blue text&#10;&#10;Description automatically generated">
            <a:extLst>
              <a:ext uri="{FF2B5EF4-FFF2-40B4-BE49-F238E27FC236}">
                <a16:creationId xmlns:a16="http://schemas.microsoft.com/office/drawing/2014/main" id="{E1CEC881-50B3-987D-B11B-B9758045B6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81800" y="29593"/>
            <a:ext cx="2317750" cy="553042"/>
          </a:xfrm>
          <a:prstGeom prst="rect">
            <a:avLst/>
          </a:prstGeom>
        </p:spPr>
      </p:pic>
    </p:spTree>
    <p:extLst>
      <p:ext uri="{BB962C8B-B14F-4D97-AF65-F5344CB8AC3E}">
        <p14:creationId xmlns:p14="http://schemas.microsoft.com/office/powerpoint/2010/main" val="406364309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25C23EF-25FE-C641-8905-E77C4051BF64}" type="datetimeFigureOut">
              <a:rPr lang="en-US" smtClean="0"/>
              <a:pPr>
                <a:defRPr/>
              </a:pPr>
              <a:t>4/30/2026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B50B493B-C04C-AB42-BFD4-8F0DBE07FC91}" type="slidenum">
              <a:rPr lang="en-US" altLang="en-US" smtClean="0"/>
              <a:pPr/>
              <a:t>‹#›</a:t>
            </a:fld>
            <a:endParaRPr lang="en-US" altLang="en-US"/>
          </a:p>
        </p:txBody>
      </p:sp>
      <p:cxnSp>
        <p:nvCxnSpPr>
          <p:cNvPr id="33" name="Straight Connector 32"/>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8923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90679" y="1317097"/>
            <a:ext cx="6482366" cy="1415963"/>
          </a:xfrm>
        </p:spPr>
        <p:txBody>
          <a:bodyPr anchor="b">
            <a:normAutofit/>
          </a:bodyPr>
          <a:lstStyle>
            <a:lvl1pPr algn="l">
              <a:defRPr sz="2700"/>
            </a:lvl1pPr>
          </a:lstStyle>
          <a:p>
            <a:r>
              <a:rPr lang="en-US"/>
              <a:t>Click to edit Master title style</a:t>
            </a:r>
            <a:endParaRPr lang="en-US" dirty="0"/>
          </a:p>
        </p:txBody>
      </p:sp>
      <p:sp>
        <p:nvSpPr>
          <p:cNvPr id="3" name="Text Placeholder 2"/>
          <p:cNvSpPr>
            <a:spLocks noGrp="1"/>
          </p:cNvSpPr>
          <p:nvPr>
            <p:ph type="body" idx="1"/>
          </p:nvPr>
        </p:nvSpPr>
        <p:spPr>
          <a:xfrm>
            <a:off x="1090679" y="2854647"/>
            <a:ext cx="6472835" cy="759697"/>
          </a:xfrm>
        </p:spPr>
        <p:txBody>
          <a:bodyPr tIns="91440">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514F698-34A5-F042-9779-8261646B118E}" type="datetimeFigureOut">
              <a:rPr lang="en-US" smtClean="0"/>
              <a:pPr>
                <a:defRPr/>
              </a:pPr>
              <a:t>4/30/2026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45911CC-DBE5-3D40-A358-5A4AEEDFCA01}" type="slidenum">
              <a:rPr lang="en-US" altLang="en-US" smtClean="0"/>
              <a:pPr/>
              <a:t>‹#›</a:t>
            </a:fld>
            <a:endParaRPr lang="en-US" altLang="en-US"/>
          </a:p>
        </p:txBody>
      </p:sp>
      <p:cxnSp>
        <p:nvCxnSpPr>
          <p:cNvPr id="15" name="Straight Connector 14"/>
          <p:cNvCxnSpPr/>
          <p:nvPr/>
        </p:nvCxnSpPr>
        <p:spPr>
          <a:xfrm>
            <a:off x="1090679" y="2853739"/>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9669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86913" y="603667"/>
            <a:ext cx="7204226" cy="79447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85498" y="1508159"/>
            <a:ext cx="3483864" cy="25864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0328" y="1513007"/>
            <a:ext cx="3483864" cy="2581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701A24C2-119A-7548-8448-2CD1AAF6AF9C}" type="datetimeFigureOut">
              <a:rPr lang="en-US" smtClean="0"/>
              <a:pPr>
                <a:defRPr/>
              </a:pPr>
              <a:t>4/30/2026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A8245858-7FA8-2847-902A-BBEFCEE4C823}" type="slidenum">
              <a:rPr lang="en-US" altLang="en-US" smtClean="0"/>
              <a:pPr/>
              <a:t>‹#›</a:t>
            </a:fld>
            <a:endParaRPr lang="en-US" altLang="en-US"/>
          </a:p>
        </p:txBody>
      </p:sp>
      <p:cxnSp>
        <p:nvCxnSpPr>
          <p:cNvPr id="35" name="Straight Connector 3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34552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85394" y="603123"/>
            <a:ext cx="7205746" cy="79223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85393" y="1514662"/>
            <a:ext cx="3483864" cy="601457"/>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85393" y="2118202"/>
            <a:ext cx="3483864" cy="1983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9272" y="1517253"/>
            <a:ext cx="3483864" cy="601678"/>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09272" y="2116119"/>
            <a:ext cx="3483864" cy="19780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F05562B0-4569-3045-B676-5CC86D03E610}" type="datetimeFigureOut">
              <a:rPr lang="en-US" smtClean="0"/>
              <a:pPr>
                <a:defRPr/>
              </a:pPr>
              <a:t>4/30/2026</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F06CFB8D-C5BB-074A-8D3E-CF2ABA3A23DD}" type="slidenum">
              <a:rPr lang="en-US" altLang="en-US" smtClean="0"/>
              <a:pPr/>
              <a:t>‹#›</a:t>
            </a:fld>
            <a:endParaRPr lang="en-US" altLang="en-US"/>
          </a:p>
        </p:txBody>
      </p:sp>
      <p:cxnSp>
        <p:nvCxnSpPr>
          <p:cNvPr id="29" name="Straight Connector 28"/>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10791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CFA0AE19-A921-8C4C-A9C1-F304AE711E3C}" type="datetimeFigureOut">
              <a:rPr lang="en-US" smtClean="0"/>
              <a:pPr>
                <a:defRPr/>
              </a:pPr>
              <a:t>4/30/2026</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FBA77CDB-9F93-8141-80AB-5E4BFCB850D4}" type="slidenum">
              <a:rPr lang="en-US" altLang="en-US" smtClean="0"/>
              <a:pPr/>
              <a:t>‹#›</a:t>
            </a:fld>
            <a:endParaRPr lang="en-US" altLang="en-US"/>
          </a:p>
        </p:txBody>
      </p:sp>
      <p:cxnSp>
        <p:nvCxnSpPr>
          <p:cNvPr id="25" name="Straight Connector 2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66047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EACA5E-8CF4-4D45-8AE4-895B516BAF6A}" type="datetimeFigureOut">
              <a:rPr lang="en-US" smtClean="0"/>
              <a:pPr>
                <a:defRPr/>
              </a:pPr>
              <a:t>4/30/2026</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EF6E0899-48E2-854A-9B95-0B511BA317A2}" type="slidenum">
              <a:rPr lang="en-US" altLang="en-US" smtClean="0"/>
              <a:pPr/>
              <a:t>‹#›</a:t>
            </a:fld>
            <a:endParaRPr lang="en-US" altLang="en-US"/>
          </a:p>
        </p:txBody>
      </p:sp>
    </p:spTree>
    <p:extLst>
      <p:ext uri="{BB962C8B-B14F-4D97-AF65-F5344CB8AC3E}">
        <p14:creationId xmlns:p14="http://schemas.microsoft.com/office/powerpoint/2010/main" val="166799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3504" y="599230"/>
            <a:ext cx="2454824" cy="1685338"/>
          </a:xfrm>
        </p:spPr>
        <p:txBody>
          <a:bodyPr anchor="b">
            <a:normAutofit/>
          </a:bodyPr>
          <a:lstStyle>
            <a:lvl1pPr algn="l">
              <a:defRPr sz="1800"/>
            </a:lvl1pPr>
          </a:lstStyle>
          <a:p>
            <a:r>
              <a:rPr lang="en-US"/>
              <a:t>Click to edit Master title style</a:t>
            </a:r>
            <a:endParaRPr lang="en-US" dirty="0"/>
          </a:p>
        </p:txBody>
      </p:sp>
      <p:sp>
        <p:nvSpPr>
          <p:cNvPr id="3" name="Content Placeholder 2"/>
          <p:cNvSpPr>
            <a:spLocks noGrp="1"/>
          </p:cNvSpPr>
          <p:nvPr>
            <p:ph idx="1"/>
          </p:nvPr>
        </p:nvSpPr>
        <p:spPr>
          <a:xfrm>
            <a:off x="3782785" y="599230"/>
            <a:ext cx="4509353" cy="349412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83504" y="2404119"/>
            <a:ext cx="2456260" cy="1686136"/>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6A5320C7-C1F4-5349-BCDA-5F6DE5BBCEE1}" type="datetimeFigureOut">
              <a:rPr lang="en-US" smtClean="0"/>
              <a:pPr>
                <a:defRPr/>
              </a:pPr>
              <a:t>4/30/2026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C4BCCE4A-3E0A-194A-9F0E-43B29CD29650}" type="slidenum">
              <a:rPr lang="en-US" altLang="en-US" smtClean="0"/>
              <a:pPr/>
              <a:t>‹#›</a:t>
            </a:fld>
            <a:endParaRPr lang="en-US" altLang="en-US"/>
          </a:p>
        </p:txBody>
      </p:sp>
      <p:cxnSp>
        <p:nvCxnSpPr>
          <p:cNvPr id="17" name="Straight Connector 16"/>
          <p:cNvCxnSpPr/>
          <p:nvPr/>
        </p:nvCxnSpPr>
        <p:spPr>
          <a:xfrm>
            <a:off x="1086210" y="2404118"/>
            <a:ext cx="245211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9932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608041" y="361628"/>
            <a:ext cx="3055900" cy="3861826"/>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088405" y="847135"/>
            <a:ext cx="4149246" cy="1372938"/>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3292" y="841907"/>
            <a:ext cx="2093378" cy="2899745"/>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087747" y="2359494"/>
            <a:ext cx="4143303" cy="1502807"/>
          </a:xfrm>
        </p:spPr>
        <p:txBody>
          <a:bodyPr>
            <a:normAutofit/>
          </a:bodyPr>
          <a:lstStyle>
            <a:lvl1pPr marL="0" indent="0" algn="l">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085537" y="4102393"/>
            <a:ext cx="4145513" cy="240092"/>
          </a:xfrm>
        </p:spPr>
        <p:txBody>
          <a:bodyPr/>
          <a:lstStyle>
            <a:lvl1pPr algn="l">
              <a:defRPr/>
            </a:lvl1pPr>
          </a:lstStyle>
          <a:p>
            <a:pPr>
              <a:defRPr/>
            </a:pPr>
            <a:fld id="{62943500-B3DB-8C44-BCCD-3ABCB8768A98}" type="datetimeFigureOut">
              <a:rPr lang="en-US" smtClean="0"/>
              <a:pPr>
                <a:defRPr/>
              </a:pPr>
              <a:t>4/30/2026</a:t>
            </a:fld>
            <a:endParaRPr lang="en-US" dirty="0"/>
          </a:p>
        </p:txBody>
      </p:sp>
      <p:sp>
        <p:nvSpPr>
          <p:cNvPr id="6" name="Footer Placeholder 5"/>
          <p:cNvSpPr>
            <a:spLocks noGrp="1"/>
          </p:cNvSpPr>
          <p:nvPr>
            <p:ph type="ftr" sz="quarter" idx="11"/>
          </p:nvPr>
        </p:nvSpPr>
        <p:spPr>
          <a:xfrm>
            <a:off x="1085537" y="238981"/>
            <a:ext cx="4155753" cy="240698"/>
          </a:xfrm>
        </p:spPr>
        <p:txBody>
          <a:bodyPr/>
          <a:lstStyle/>
          <a:p>
            <a:pPr>
              <a:defRPr/>
            </a:pPr>
            <a:endParaRPr lang="en-US"/>
          </a:p>
        </p:txBody>
      </p:sp>
      <p:sp>
        <p:nvSpPr>
          <p:cNvPr id="7" name="Slide Number Placeholder 6"/>
          <p:cNvSpPr>
            <a:spLocks noGrp="1"/>
          </p:cNvSpPr>
          <p:nvPr>
            <p:ph type="sldNum" sz="quarter" idx="12"/>
          </p:nvPr>
        </p:nvSpPr>
        <p:spPr/>
        <p:txBody>
          <a:bodyPr/>
          <a:lstStyle/>
          <a:p>
            <a:fld id="{7DFBC88E-5A82-5F41-86E2-DA8F0AA76196}" type="slidenum">
              <a:rPr lang="en-US" altLang="en-US" smtClean="0"/>
              <a:pPr/>
              <a:t>‹#›</a:t>
            </a:fld>
            <a:endParaRPr lang="en-US" altLang="en-US"/>
          </a:p>
        </p:txBody>
      </p:sp>
      <p:cxnSp>
        <p:nvCxnSpPr>
          <p:cNvPr id="31" name="Straight Connector 30"/>
          <p:cNvCxnSpPr/>
          <p:nvPr/>
        </p:nvCxnSpPr>
        <p:spPr>
          <a:xfrm>
            <a:off x="1085537" y="2357704"/>
            <a:ext cx="414551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9896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1514607"/>
            <a:ext cx="9144000" cy="3079456"/>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4594860"/>
            <a:ext cx="9144000" cy="557213"/>
          </a:xfrm>
          <a:prstGeom prst="rect">
            <a:avLst/>
          </a:prstGeom>
        </p:spPr>
      </p:pic>
      <p:sp>
        <p:nvSpPr>
          <p:cNvPr id="2" name="Title Placeholder 1"/>
          <p:cNvSpPr>
            <a:spLocks noGrp="1"/>
          </p:cNvSpPr>
          <p:nvPr>
            <p:ph type="title"/>
          </p:nvPr>
        </p:nvSpPr>
        <p:spPr>
          <a:xfrm>
            <a:off x="1088685" y="603390"/>
            <a:ext cx="7202456" cy="78692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88685" y="1511799"/>
            <a:ext cx="7202456" cy="2587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65604" y="247778"/>
            <a:ext cx="2625536" cy="231901"/>
          </a:xfrm>
          <a:prstGeom prst="rect">
            <a:avLst/>
          </a:prstGeom>
        </p:spPr>
        <p:txBody>
          <a:bodyPr vert="horz" lIns="91440" tIns="45720" rIns="91440" bIns="45720" rtlCol="0" anchor="ctr"/>
          <a:lstStyle>
            <a:lvl1pPr algn="r">
              <a:defRPr sz="750">
                <a:solidFill>
                  <a:schemeClr val="tx1">
                    <a:tint val="75000"/>
                  </a:schemeClr>
                </a:solidFill>
              </a:defRPr>
            </a:lvl1pPr>
          </a:lstStyle>
          <a:p>
            <a:pPr>
              <a:defRPr/>
            </a:pPr>
            <a:fld id="{B163F254-905C-A54E-83FC-C2BE29C7DA26}" type="datetimeFigureOut">
              <a:rPr lang="en-US" smtClean="0"/>
              <a:pPr>
                <a:defRPr/>
              </a:pPr>
              <a:t>4/30/2026</a:t>
            </a:fld>
            <a:endParaRPr lang="en-US" dirty="0"/>
          </a:p>
        </p:txBody>
      </p:sp>
      <p:sp>
        <p:nvSpPr>
          <p:cNvPr id="5" name="Footer Placeholder 4"/>
          <p:cNvSpPr>
            <a:spLocks noGrp="1"/>
          </p:cNvSpPr>
          <p:nvPr>
            <p:ph type="ftr" sz="quarter" idx="3"/>
          </p:nvPr>
        </p:nvSpPr>
        <p:spPr>
          <a:xfrm>
            <a:off x="1088684" y="246981"/>
            <a:ext cx="4454127" cy="231901"/>
          </a:xfrm>
          <a:prstGeom prst="rect">
            <a:avLst/>
          </a:prstGeom>
        </p:spPr>
        <p:txBody>
          <a:bodyPr vert="horz" lIns="91440" tIns="45720" rIns="91440" bIns="45720" rtlCol="0" anchor="ctr"/>
          <a:lstStyle>
            <a:lvl1pPr algn="l">
              <a:defRPr sz="75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360046" y="599230"/>
            <a:ext cx="608264" cy="377684"/>
          </a:xfrm>
          <a:prstGeom prst="rect">
            <a:avLst/>
          </a:prstGeom>
        </p:spPr>
        <p:txBody>
          <a:bodyPr vert="horz" lIns="91440" tIns="45720" rIns="91440" bIns="45720" rtlCol="0" anchor="t"/>
          <a:lstStyle>
            <a:lvl1pPr algn="r">
              <a:defRPr sz="2100">
                <a:solidFill>
                  <a:schemeClr val="accent1"/>
                </a:solidFill>
              </a:defRPr>
            </a:lvl1pPr>
          </a:lstStyle>
          <a:p>
            <a:fld id="{4D09917D-B2F8-C64E-B111-3454537B0AB0}" type="slidenum">
              <a:rPr lang="en-US" altLang="en-US" smtClean="0"/>
              <a:pPr/>
              <a:t>‹#›</a:t>
            </a:fld>
            <a:endParaRPr lang="en-US" altLang="en-US"/>
          </a:p>
        </p:txBody>
      </p:sp>
      <p:cxnSp>
        <p:nvCxnSpPr>
          <p:cNvPr id="10" name="Straight Connector 9"/>
          <p:cNvCxnSpPr/>
          <p:nvPr/>
        </p:nvCxnSpPr>
        <p:spPr>
          <a:xfrm>
            <a:off x="0" y="459631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9" name="Rectangle 11">
            <a:extLst>
              <a:ext uri="{FF2B5EF4-FFF2-40B4-BE49-F238E27FC236}">
                <a16:creationId xmlns:a16="http://schemas.microsoft.com/office/drawing/2014/main" id="{258BB0F1-8C15-643E-4318-6CB11ED29AB5}"/>
              </a:ext>
            </a:extLst>
          </p:cNvPr>
          <p:cNvSpPr>
            <a:spLocks noChangeArrowheads="1"/>
          </p:cNvSpPr>
          <p:nvPr userDrawn="1"/>
        </p:nvSpPr>
        <p:spPr bwMode="auto">
          <a:xfrm>
            <a:off x="0" y="0"/>
            <a:ext cx="9144000" cy="5143500"/>
          </a:xfrm>
          <a:prstGeom prst="rect">
            <a:avLst/>
          </a:prstGeom>
          <a:solidFill>
            <a:schemeClr val="bg1"/>
          </a:solid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500"/>
          </a:p>
        </p:txBody>
      </p:sp>
      <p:sp>
        <p:nvSpPr>
          <p:cNvPr id="11" name="Rectangle 26">
            <a:extLst>
              <a:ext uri="{FF2B5EF4-FFF2-40B4-BE49-F238E27FC236}">
                <a16:creationId xmlns:a16="http://schemas.microsoft.com/office/drawing/2014/main" id="{1B64D293-F06B-2ECB-FDF9-F02CB6038961}"/>
              </a:ext>
            </a:extLst>
          </p:cNvPr>
          <p:cNvSpPr>
            <a:spLocks noChangeArrowheads="1"/>
          </p:cNvSpPr>
          <p:nvPr userDrawn="1"/>
        </p:nvSpPr>
        <p:spPr bwMode="auto">
          <a:xfrm>
            <a:off x="0" y="4572000"/>
            <a:ext cx="9144000" cy="571500"/>
          </a:xfrm>
          <a:prstGeom prst="rect">
            <a:avLst/>
          </a:prstGeom>
          <a:solidFill>
            <a:srgbClr val="003968"/>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500"/>
          </a:p>
        </p:txBody>
      </p:sp>
      <p:sp>
        <p:nvSpPr>
          <p:cNvPr id="12" name="Rectangle 11">
            <a:extLst>
              <a:ext uri="{FF2B5EF4-FFF2-40B4-BE49-F238E27FC236}">
                <a16:creationId xmlns:a16="http://schemas.microsoft.com/office/drawing/2014/main" id="{38A794F4-E02D-59F6-48C0-76A096255663}"/>
              </a:ext>
            </a:extLst>
          </p:cNvPr>
          <p:cNvSpPr>
            <a:spLocks noChangeArrowheads="1"/>
          </p:cNvSpPr>
          <p:nvPr userDrawn="1"/>
        </p:nvSpPr>
        <p:spPr bwMode="auto">
          <a:xfrm>
            <a:off x="0" y="0"/>
            <a:ext cx="9144000" cy="285750"/>
          </a:xfrm>
          <a:prstGeom prst="rect">
            <a:avLst/>
          </a:prstGeom>
          <a:no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1500"/>
          </a:p>
        </p:txBody>
      </p:sp>
      <p:sp>
        <p:nvSpPr>
          <p:cNvPr id="13" name="Line 22">
            <a:extLst>
              <a:ext uri="{FF2B5EF4-FFF2-40B4-BE49-F238E27FC236}">
                <a16:creationId xmlns:a16="http://schemas.microsoft.com/office/drawing/2014/main" id="{D1A52C44-D94F-430D-1F74-DE136244A5F9}"/>
              </a:ext>
            </a:extLst>
          </p:cNvPr>
          <p:cNvSpPr>
            <a:spLocks noChangeShapeType="1"/>
          </p:cNvSpPr>
          <p:nvPr userDrawn="1"/>
        </p:nvSpPr>
        <p:spPr bwMode="auto">
          <a:xfrm>
            <a:off x="0" y="914301"/>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en-US" sz="7202">
              <a:latin typeface="Times New Roman" charset="0"/>
            </a:endParaRPr>
          </a:p>
        </p:txBody>
      </p:sp>
    </p:spTree>
    <p:extLst>
      <p:ext uri="{BB962C8B-B14F-4D97-AF65-F5344CB8AC3E}">
        <p14:creationId xmlns:p14="http://schemas.microsoft.com/office/powerpoint/2010/main" val="70803660"/>
      </p:ext>
    </p:extLst>
  </p:cSld>
  <p:clrMap bg1="lt1" tx1="dk1" bg2="lt2" tx2="dk2" accent1="accent1" accent2="accent2" accent3="accent3" accent4="accent4" accent5="accent5" accent6="accent6" hlink="hlink" folHlink="folHlink"/>
  <p:sldLayoutIdLst>
    <p:sldLayoutId id="2147484136" r:id="rId1"/>
    <p:sldLayoutId id="2147484137" r:id="rId2"/>
    <p:sldLayoutId id="2147484138" r:id="rId3"/>
    <p:sldLayoutId id="2147484139" r:id="rId4"/>
    <p:sldLayoutId id="2147484140" r:id="rId5"/>
    <p:sldLayoutId id="2147484141" r:id="rId6"/>
    <p:sldLayoutId id="2147484142" r:id="rId7"/>
    <p:sldLayoutId id="2147484143" r:id="rId8"/>
    <p:sldLayoutId id="2147484144" r:id="rId9"/>
    <p:sldLayoutId id="2147484145" r:id="rId10"/>
    <p:sldLayoutId id="2147484146" r:id="rId11"/>
    <p:sldLayoutId id="2147484147" r:id="rId12"/>
  </p:sldLayoutIdLst>
  <p:txStyles>
    <p:titleStyle>
      <a:lvl1pPr algn="l" defTabSz="685800" rtl="0" eaLnBrk="1" latinLnBrk="0" hangingPunct="1">
        <a:lnSpc>
          <a:spcPct val="90000"/>
        </a:lnSpc>
        <a:spcBef>
          <a:spcPct val="0"/>
        </a:spcBef>
        <a:buNone/>
        <a:defRPr sz="2400" b="0" i="0" kern="1200" cap="all">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00000"/>
        <a:buFont typeface="Arial" panose="020B0604020202020204" pitchFamily="34" charset="0"/>
        <a:buChar char="•"/>
        <a:defRPr sz="15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350" kern="1200" cap="none"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050" kern="1200" cap="none"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69696">
            <a:alpha val="0"/>
          </a:srgbClr>
        </a:solidFill>
        <a:effectLst/>
      </p:bgPr>
    </p:bg>
    <p:spTree>
      <p:nvGrpSpPr>
        <p:cNvPr id="1" name=""/>
        <p:cNvGrpSpPr/>
        <p:nvPr/>
      </p:nvGrpSpPr>
      <p:grpSpPr>
        <a:xfrm>
          <a:off x="0" y="0"/>
          <a:ext cx="0" cy="0"/>
          <a:chOff x="0" y="0"/>
          <a:chExt cx="0" cy="0"/>
        </a:xfrm>
      </p:grpSpPr>
      <p:sp>
        <p:nvSpPr>
          <p:cNvPr id="16387" name="TextBox 1">
            <a:extLst>
              <a:ext uri="{FF2B5EF4-FFF2-40B4-BE49-F238E27FC236}">
                <a16:creationId xmlns:a16="http://schemas.microsoft.com/office/drawing/2014/main" id="{148A2E35-DB37-00BD-9FD3-A04662D15D01}"/>
              </a:ext>
            </a:extLst>
          </p:cNvPr>
          <p:cNvSpPr txBox="1">
            <a:spLocks noGrp="1" noChangeArrowheads="1"/>
          </p:cNvSpPr>
          <p:nvPr>
            <p:ph type="title" idx="4294967295"/>
          </p:nvPr>
        </p:nvSpPr>
        <p:spPr bwMode="auto">
          <a:xfrm>
            <a:off x="152400" y="74367"/>
            <a:ext cx="4512469" cy="525272"/>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125" b="1" i="0" u="none" strike="noStrike" kern="1200" cap="none" spc="0" normalizeH="0" baseline="0" noProof="0" dirty="0">
                <a:ln>
                  <a:noFill/>
                </a:ln>
                <a:solidFill>
                  <a:srgbClr val="003968"/>
                </a:solidFill>
                <a:effectLst/>
                <a:uLnTx/>
                <a:uFillTx/>
                <a:latin typeface="Avenir Next" panose="020B0503020202020204" pitchFamily="34" charset="0"/>
                <a:ea typeface="Avenir Next" panose="020B0503020202020204" pitchFamily="34" charset="0"/>
                <a:cs typeface="Avenir Next" panose="020B0503020202020204" pitchFamily="34" charset="0"/>
              </a:rPr>
              <a:t>Poster Title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844" b="0" i="0" u="none" strike="noStrike" kern="1200" cap="none" spc="0" normalizeH="0" baseline="0" noProof="0" dirty="0">
                <a:ln>
                  <a:noFill/>
                </a:ln>
                <a:solidFill>
                  <a:srgbClr val="003968"/>
                </a:solidFill>
                <a:effectLst/>
                <a:uLnTx/>
                <a:uFillTx/>
                <a:latin typeface="Avenir Next" panose="020B0503020202020204" pitchFamily="34" charset="0"/>
                <a:ea typeface="Avenir Next" panose="020B0503020202020204" pitchFamily="34" charset="0"/>
                <a:cs typeface="Avenir Next" panose="020B0503020202020204" pitchFamily="34" charset="0"/>
              </a:rPr>
              <a:t>Researchers’ Names</a:t>
            </a:r>
            <a:br>
              <a:rPr kumimoji="0" lang="en-US" altLang="en-US" sz="844" b="0" i="0" u="none" strike="noStrike" kern="1200" cap="none" spc="0" normalizeH="0" baseline="0" noProof="0" dirty="0">
                <a:ln>
                  <a:noFill/>
                </a:ln>
                <a:solidFill>
                  <a:srgbClr val="003968"/>
                </a:solidFill>
                <a:effectLst/>
                <a:uLnTx/>
                <a:uFillTx/>
                <a:latin typeface="Avenir Next" panose="020B0503020202020204" pitchFamily="34" charset="0"/>
                <a:ea typeface="Avenir Next" panose="020B0503020202020204" pitchFamily="34" charset="0"/>
                <a:cs typeface="Avenir Next" panose="020B0503020202020204" pitchFamily="34" charset="0"/>
              </a:rPr>
            </a:br>
            <a:r>
              <a:rPr kumimoji="0" lang="en-US" altLang="en-US" sz="844" b="0" i="0" u="none" strike="noStrike" kern="1200" cap="none" spc="0" normalizeH="0" baseline="0" noProof="0" dirty="0">
                <a:ln>
                  <a:noFill/>
                </a:ln>
                <a:solidFill>
                  <a:srgbClr val="003968"/>
                </a:solidFill>
                <a:effectLst/>
                <a:uLnTx/>
                <a:uFillTx/>
                <a:latin typeface="Avenir Next" panose="020B0503020202020204" pitchFamily="34" charset="0"/>
                <a:ea typeface="Avenir Next" panose="020B0503020202020204" pitchFamily="34" charset="0"/>
                <a:cs typeface="Avenir Next" panose="020B0503020202020204" pitchFamily="34" charset="0"/>
              </a:rPr>
              <a:t>Florida Atlantic University, Charles E. Schmidt College of Medicine</a:t>
            </a:r>
          </a:p>
        </p:txBody>
      </p:sp>
      <p:sp>
        <p:nvSpPr>
          <p:cNvPr id="4" name="Rectangle 3">
            <a:extLst>
              <a:ext uri="{FF2B5EF4-FFF2-40B4-BE49-F238E27FC236}">
                <a16:creationId xmlns:a16="http://schemas.microsoft.com/office/drawing/2014/main" id="{E9CE3342-EFA3-4085-73CD-E8C5A047F98E}"/>
              </a:ext>
              <a:ext uri="{C183D7F6-B498-43B3-948B-1728B52AA6E4}">
                <adec:decorative xmlns:adec="http://schemas.microsoft.com/office/drawing/2017/decorative" val="1"/>
              </a:ext>
            </a:extLst>
          </p:cNvPr>
          <p:cNvSpPr/>
          <p:nvPr/>
        </p:nvSpPr>
        <p:spPr>
          <a:xfrm>
            <a:off x="239737" y="881861"/>
            <a:ext cx="1273969" cy="190252"/>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79"/>
          </a:p>
        </p:txBody>
      </p:sp>
      <p:sp>
        <p:nvSpPr>
          <p:cNvPr id="16390" name="TextBox 6">
            <a:extLst>
              <a:ext uri="{FF2B5EF4-FFF2-40B4-BE49-F238E27FC236}">
                <a16:creationId xmlns:a16="http://schemas.microsoft.com/office/drawing/2014/main" id="{4863DBBC-6122-1D63-8A5C-F5CFF46D1A9E}"/>
              </a:ext>
            </a:extLst>
          </p:cNvPr>
          <p:cNvSpPr txBox="1">
            <a:spLocks noChangeArrowheads="1"/>
          </p:cNvSpPr>
          <p:nvPr/>
        </p:nvSpPr>
        <p:spPr bwMode="auto">
          <a:xfrm>
            <a:off x="260696" y="877094"/>
            <a:ext cx="1232049" cy="236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938" b="0" dirty="0">
                <a:solidFill>
                  <a:schemeClr val="bg1"/>
                </a:solidFill>
                <a:latin typeface="Avenir Next" panose="020B0503020202020204" pitchFamily="34" charset="0"/>
                <a:ea typeface="Avenir Next" panose="020B0503020202020204" pitchFamily="34" charset="0"/>
                <a:cs typeface="Avenir Next" panose="020B0503020202020204" pitchFamily="34" charset="0"/>
              </a:rPr>
              <a:t>Background</a:t>
            </a:r>
          </a:p>
        </p:txBody>
      </p:sp>
      <p:sp>
        <p:nvSpPr>
          <p:cNvPr id="16391" name="TextBox 7">
            <a:extLst>
              <a:ext uri="{FF2B5EF4-FFF2-40B4-BE49-F238E27FC236}">
                <a16:creationId xmlns:a16="http://schemas.microsoft.com/office/drawing/2014/main" id="{869990BD-E165-1075-C920-9B6FC4DA59A1}"/>
              </a:ext>
            </a:extLst>
          </p:cNvPr>
          <p:cNvSpPr txBox="1">
            <a:spLocks noChangeArrowheads="1"/>
          </p:cNvSpPr>
          <p:nvPr/>
        </p:nvSpPr>
        <p:spPr bwMode="auto">
          <a:xfrm>
            <a:off x="152400" y="1145787"/>
            <a:ext cx="2209795"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750" dirty="0"/>
              <a:t>Lorem Ipsum</a:t>
            </a:r>
            <a:r>
              <a:rPr lang="en-US" altLang="en-US" sz="750" b="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altLang="en-US" sz="750" b="0" dirty="0" err="1"/>
              <a:t>popularised</a:t>
            </a:r>
            <a:r>
              <a:rPr lang="en-US" altLang="en-US" sz="750" b="0" dirty="0"/>
              <a:t> in the 1960s with the release of Letraset sheets containing</a:t>
            </a:r>
          </a:p>
        </p:txBody>
      </p:sp>
      <p:sp>
        <p:nvSpPr>
          <p:cNvPr id="45" name="Rectangle 44">
            <a:extLst>
              <a:ext uri="{FF2B5EF4-FFF2-40B4-BE49-F238E27FC236}">
                <a16:creationId xmlns:a16="http://schemas.microsoft.com/office/drawing/2014/main" id="{DE96347B-40BF-C191-9521-59A33A1618DD}"/>
              </a:ext>
              <a:ext uri="{C183D7F6-B498-43B3-948B-1728B52AA6E4}">
                <adec:decorative xmlns:adec="http://schemas.microsoft.com/office/drawing/2017/decorative" val="1"/>
              </a:ext>
            </a:extLst>
          </p:cNvPr>
          <p:cNvSpPr/>
          <p:nvPr/>
        </p:nvSpPr>
        <p:spPr>
          <a:xfrm>
            <a:off x="256790" y="2969466"/>
            <a:ext cx="1273969" cy="190252"/>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79"/>
          </a:p>
        </p:txBody>
      </p:sp>
      <p:sp>
        <p:nvSpPr>
          <p:cNvPr id="16404" name="TextBox 45">
            <a:extLst>
              <a:ext uri="{FF2B5EF4-FFF2-40B4-BE49-F238E27FC236}">
                <a16:creationId xmlns:a16="http://schemas.microsoft.com/office/drawing/2014/main" id="{2DAEF12D-9927-12F4-7F8D-026938C30708}"/>
              </a:ext>
            </a:extLst>
          </p:cNvPr>
          <p:cNvSpPr txBox="1">
            <a:spLocks noChangeArrowheads="1"/>
          </p:cNvSpPr>
          <p:nvPr/>
        </p:nvSpPr>
        <p:spPr bwMode="auto">
          <a:xfrm>
            <a:off x="320828" y="2946258"/>
            <a:ext cx="1232297" cy="236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938" b="0" dirty="0">
                <a:solidFill>
                  <a:schemeClr val="bg1"/>
                </a:solidFill>
                <a:latin typeface="Avenir Next" panose="020B0503020202020204" pitchFamily="34" charset="0"/>
                <a:ea typeface="Avenir Next" panose="020B0503020202020204" pitchFamily="34" charset="0"/>
                <a:cs typeface="Avenir Next" panose="020B0503020202020204" pitchFamily="34" charset="0"/>
              </a:rPr>
              <a:t>Case Presentation</a:t>
            </a:r>
          </a:p>
        </p:txBody>
      </p:sp>
      <p:sp>
        <p:nvSpPr>
          <p:cNvPr id="16392" name="TextBox 15">
            <a:extLst>
              <a:ext uri="{FF2B5EF4-FFF2-40B4-BE49-F238E27FC236}">
                <a16:creationId xmlns:a16="http://schemas.microsoft.com/office/drawing/2014/main" id="{94526A9F-247C-B7CD-A4E2-9C725A463C05}"/>
              </a:ext>
            </a:extLst>
          </p:cNvPr>
          <p:cNvSpPr txBox="1">
            <a:spLocks noChangeArrowheads="1"/>
          </p:cNvSpPr>
          <p:nvPr/>
        </p:nvSpPr>
        <p:spPr bwMode="auto">
          <a:xfrm>
            <a:off x="152400" y="3253193"/>
            <a:ext cx="2352847"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750" dirty="0"/>
              <a:t>Lorem Ipsum</a:t>
            </a:r>
            <a:r>
              <a:rPr lang="en-US" altLang="en-US" sz="750" b="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altLang="en-US" sz="750" b="0" dirty="0" err="1"/>
              <a:t>popularised</a:t>
            </a:r>
            <a:r>
              <a:rPr lang="en-US" altLang="en-US" sz="750" b="0" dirty="0"/>
              <a:t> in the 1960s with the release of Letraset sheets.</a:t>
            </a:r>
          </a:p>
        </p:txBody>
      </p:sp>
      <p:cxnSp>
        <p:nvCxnSpPr>
          <p:cNvPr id="3" name="Straight Connector 2">
            <a:extLst>
              <a:ext uri="{FF2B5EF4-FFF2-40B4-BE49-F238E27FC236}">
                <a16:creationId xmlns:a16="http://schemas.microsoft.com/office/drawing/2014/main" id="{D15D886C-26D0-8E8B-17C2-5E815FE47BE7}"/>
              </a:ext>
              <a:ext uri="{C183D7F6-B498-43B3-948B-1728B52AA6E4}">
                <adec:decorative xmlns:adec="http://schemas.microsoft.com/office/drawing/2017/decorative" val="1"/>
              </a:ext>
            </a:extLst>
          </p:cNvPr>
          <p:cNvCxnSpPr/>
          <p:nvPr/>
        </p:nvCxnSpPr>
        <p:spPr>
          <a:xfrm>
            <a:off x="2505247" y="820992"/>
            <a:ext cx="0" cy="4250531"/>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2E8B50D5-4FAD-954A-8CA6-6159DA21F3BE}"/>
              </a:ext>
              <a:ext uri="{C183D7F6-B498-43B3-948B-1728B52AA6E4}">
                <adec:decorative xmlns:adec="http://schemas.microsoft.com/office/drawing/2017/decorative" val="1"/>
              </a:ext>
            </a:extLst>
          </p:cNvPr>
          <p:cNvSpPr/>
          <p:nvPr/>
        </p:nvSpPr>
        <p:spPr>
          <a:xfrm>
            <a:off x="2919239" y="844913"/>
            <a:ext cx="1273969" cy="190252"/>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79" dirty="0"/>
          </a:p>
        </p:txBody>
      </p:sp>
      <p:sp>
        <p:nvSpPr>
          <p:cNvPr id="16394" name="TextBox 32">
            <a:extLst>
              <a:ext uri="{FF2B5EF4-FFF2-40B4-BE49-F238E27FC236}">
                <a16:creationId xmlns:a16="http://schemas.microsoft.com/office/drawing/2014/main" id="{2D5830BE-1184-F62A-C685-8FC8245F5FD4}"/>
              </a:ext>
            </a:extLst>
          </p:cNvPr>
          <p:cNvSpPr txBox="1">
            <a:spLocks noChangeArrowheads="1"/>
          </p:cNvSpPr>
          <p:nvPr/>
        </p:nvSpPr>
        <p:spPr bwMode="auto">
          <a:xfrm>
            <a:off x="2951728" y="831208"/>
            <a:ext cx="1232297" cy="236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938" b="0" dirty="0">
                <a:solidFill>
                  <a:schemeClr val="bg1"/>
                </a:solidFill>
                <a:latin typeface="Avenir Next" panose="020B0503020202020204" pitchFamily="34" charset="0"/>
                <a:ea typeface="Avenir Next" panose="020B0503020202020204" pitchFamily="34" charset="0"/>
                <a:cs typeface="Avenir Next" panose="020B0503020202020204" pitchFamily="34" charset="0"/>
              </a:rPr>
              <a:t>Discussion</a:t>
            </a:r>
          </a:p>
        </p:txBody>
      </p:sp>
      <p:sp>
        <p:nvSpPr>
          <p:cNvPr id="16405" name="TextBox 47">
            <a:extLst>
              <a:ext uri="{FF2B5EF4-FFF2-40B4-BE49-F238E27FC236}">
                <a16:creationId xmlns:a16="http://schemas.microsoft.com/office/drawing/2014/main" id="{23D7C37C-5F2B-F083-C333-086A11E92CA1}"/>
              </a:ext>
            </a:extLst>
          </p:cNvPr>
          <p:cNvSpPr txBox="1">
            <a:spLocks noChangeArrowheads="1"/>
          </p:cNvSpPr>
          <p:nvPr/>
        </p:nvSpPr>
        <p:spPr bwMode="auto">
          <a:xfrm>
            <a:off x="2580560" y="1188880"/>
            <a:ext cx="1946668" cy="343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750" dirty="0"/>
              <a:t>Lorem Ipsum</a:t>
            </a:r>
            <a:r>
              <a:rPr lang="en-US" altLang="en-US" sz="750" b="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altLang="en-US" sz="750" b="0" dirty="0" err="1"/>
              <a:t>popularised</a:t>
            </a:r>
            <a:r>
              <a:rPr lang="en-US" altLang="en-US" sz="750" b="0" dirty="0"/>
              <a:t> in the 1960s with the release of Letraset sheets containing Lorem Ipsum passages, and more recently with desktop publishing software like Aldus PageMaker including versions of Lorem Ipsum.</a:t>
            </a:r>
          </a:p>
          <a:p>
            <a:r>
              <a:rPr lang="en-US" altLang="en-US" sz="750" b="0" dirty="0"/>
              <a:t>Why do we use it?</a:t>
            </a:r>
          </a:p>
          <a:p>
            <a:r>
              <a:rPr lang="en-US" altLang="en-US" sz="750" b="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a:t>
            </a:r>
          </a:p>
          <a:p>
            <a:br>
              <a:rPr lang="en-US" altLang="en-US" sz="750" dirty="0"/>
            </a:br>
            <a:br>
              <a:rPr lang="en-US" altLang="en-US" sz="750" b="0" dirty="0"/>
            </a:br>
            <a:endParaRPr lang="en-US" altLang="en-US" sz="750" b="0" dirty="0"/>
          </a:p>
        </p:txBody>
      </p:sp>
      <p:sp>
        <p:nvSpPr>
          <p:cNvPr id="15364" name="Text Box 7">
            <a:extLst>
              <a:ext uri="{FF2B5EF4-FFF2-40B4-BE49-F238E27FC236}">
                <a16:creationId xmlns:a16="http://schemas.microsoft.com/office/drawing/2014/main" id="{6591F361-CA18-562D-31C8-D9DD4D61022A}"/>
              </a:ext>
              <a:ext uri="{C183D7F6-B498-43B3-948B-1728B52AA6E4}">
                <adec:decorative xmlns:adec="http://schemas.microsoft.com/office/drawing/2017/decorative" val="1"/>
              </a:ext>
            </a:extLst>
          </p:cNvPr>
          <p:cNvSpPr txBox="1">
            <a:spLocks noChangeArrowheads="1"/>
          </p:cNvSpPr>
          <p:nvPr/>
        </p:nvSpPr>
        <p:spPr bwMode="auto">
          <a:xfrm>
            <a:off x="1885900" y="2914551"/>
            <a:ext cx="58293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charset="0"/>
              <a:buChar char="•"/>
              <a:defRPr sz="2000">
                <a:solidFill>
                  <a:schemeClr val="tx1"/>
                </a:solidFill>
                <a:latin typeface="Gill Sans MT" charset="0"/>
              </a:defRPr>
            </a:lvl1pPr>
            <a:lvl2pPr marL="742950" indent="-285750">
              <a:lnSpc>
                <a:spcPct val="120000"/>
              </a:lnSpc>
              <a:spcBef>
                <a:spcPts val="500"/>
              </a:spcBef>
              <a:buClr>
                <a:schemeClr val="accent1"/>
              </a:buClr>
              <a:buSzPct val="100000"/>
              <a:buFont typeface="Arial" charset="0"/>
              <a:buChar char="•"/>
              <a:defRPr sz="1600">
                <a:solidFill>
                  <a:schemeClr val="tx1"/>
                </a:solidFill>
                <a:latin typeface="Gill Sans MT" charset="0"/>
              </a:defRPr>
            </a:lvl2pPr>
            <a:lvl3pPr marL="1143000" indent="-228600">
              <a:lnSpc>
                <a:spcPct val="120000"/>
              </a:lnSpc>
              <a:spcBef>
                <a:spcPts val="500"/>
              </a:spcBef>
              <a:buClr>
                <a:schemeClr val="accent1"/>
              </a:buClr>
              <a:buSzPct val="100000"/>
              <a:buFont typeface="Arial" charset="0"/>
              <a:buChar char="•"/>
              <a:defRPr sz="1600">
                <a:solidFill>
                  <a:schemeClr val="tx1"/>
                </a:solidFill>
                <a:latin typeface="Gill Sans MT" charset="0"/>
              </a:defRPr>
            </a:lvl3pPr>
            <a:lvl4pPr marL="1600200" indent="-228600">
              <a:lnSpc>
                <a:spcPct val="120000"/>
              </a:lnSpc>
              <a:spcBef>
                <a:spcPts val="500"/>
              </a:spcBef>
              <a:buClr>
                <a:schemeClr val="accent1"/>
              </a:buClr>
              <a:buSzPct val="100000"/>
              <a:buFont typeface="Arial" charset="0"/>
              <a:buChar char="•"/>
              <a:defRPr sz="1400">
                <a:solidFill>
                  <a:schemeClr val="tx1"/>
                </a:solidFill>
                <a:latin typeface="Gill Sans MT" charset="0"/>
              </a:defRPr>
            </a:lvl4pPr>
            <a:lvl5pPr marL="2057400" indent="-228600">
              <a:lnSpc>
                <a:spcPct val="120000"/>
              </a:lnSpc>
              <a:spcBef>
                <a:spcPts val="500"/>
              </a:spcBef>
              <a:buClr>
                <a:schemeClr val="accent1"/>
              </a:buClr>
              <a:buSzPct val="100000"/>
              <a:buFont typeface="Arial" charset="0"/>
              <a:buChar char="•"/>
              <a:defRPr sz="1200">
                <a:solidFill>
                  <a:schemeClr val="tx1"/>
                </a:solidFill>
                <a:latin typeface="Gill Sans MT" charset="0"/>
              </a:defRPr>
            </a:lvl5pPr>
            <a:lvl6pPr marL="25146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6pPr>
            <a:lvl7pPr marL="29718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7pPr>
            <a:lvl8pPr marL="34290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8pPr>
            <a:lvl9pPr marL="38862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9pPr>
          </a:lstStyle>
          <a:p>
            <a:pPr>
              <a:lnSpc>
                <a:spcPct val="100000"/>
              </a:lnSpc>
              <a:spcBef>
                <a:spcPct val="50000"/>
              </a:spcBef>
              <a:buClrTx/>
              <a:buSzTx/>
              <a:buFontTx/>
              <a:buNone/>
              <a:defRPr/>
            </a:pPr>
            <a:endParaRPr lang="en-US" altLang="en-US" sz="1350">
              <a:solidFill>
                <a:srgbClr val="00457C"/>
              </a:solidFill>
              <a:latin typeface="Times New Roman" charset="0"/>
            </a:endParaRPr>
          </a:p>
        </p:txBody>
      </p:sp>
      <p:cxnSp>
        <p:nvCxnSpPr>
          <p:cNvPr id="41" name="Straight Connector 40">
            <a:extLst>
              <a:ext uri="{FF2B5EF4-FFF2-40B4-BE49-F238E27FC236}">
                <a16:creationId xmlns:a16="http://schemas.microsoft.com/office/drawing/2014/main" id="{1D874F0F-7AE6-7A57-66AD-C0CA780FA2D2}"/>
              </a:ext>
              <a:ext uri="{C183D7F6-B498-43B3-948B-1728B52AA6E4}">
                <adec:decorative xmlns:adec="http://schemas.microsoft.com/office/drawing/2017/decorative" val="1"/>
              </a:ext>
            </a:extLst>
          </p:cNvPr>
          <p:cNvCxnSpPr/>
          <p:nvPr/>
        </p:nvCxnSpPr>
        <p:spPr>
          <a:xfrm>
            <a:off x="4548188" y="789285"/>
            <a:ext cx="0" cy="4250531"/>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7BA453FD-D4ED-A5AB-AE79-E9272EE8F7AF}"/>
              </a:ext>
              <a:ext uri="{C183D7F6-B498-43B3-948B-1728B52AA6E4}">
                <adec:decorative xmlns:adec="http://schemas.microsoft.com/office/drawing/2017/decorative" val="1"/>
              </a:ext>
            </a:extLst>
          </p:cNvPr>
          <p:cNvSpPr/>
          <p:nvPr/>
        </p:nvSpPr>
        <p:spPr>
          <a:xfrm>
            <a:off x="5153579" y="867787"/>
            <a:ext cx="1273969" cy="193725"/>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79"/>
          </a:p>
        </p:txBody>
      </p:sp>
      <p:sp>
        <p:nvSpPr>
          <p:cNvPr id="16398" name="TextBox 36">
            <a:extLst>
              <a:ext uri="{FF2B5EF4-FFF2-40B4-BE49-F238E27FC236}">
                <a16:creationId xmlns:a16="http://schemas.microsoft.com/office/drawing/2014/main" id="{2CF6C5ED-F9D3-A5E8-DF9C-C16240B0A7A3}"/>
              </a:ext>
            </a:extLst>
          </p:cNvPr>
          <p:cNvSpPr txBox="1">
            <a:spLocks noChangeArrowheads="1"/>
          </p:cNvSpPr>
          <p:nvPr/>
        </p:nvSpPr>
        <p:spPr bwMode="auto">
          <a:xfrm>
            <a:off x="5195499" y="855741"/>
            <a:ext cx="1232049" cy="236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938" b="0" dirty="0">
                <a:solidFill>
                  <a:schemeClr val="bg1"/>
                </a:solidFill>
                <a:latin typeface="Avenir Next" panose="020B0503020202020204" pitchFamily="34" charset="0"/>
                <a:ea typeface="Avenir Next" panose="020B0503020202020204" pitchFamily="34" charset="0"/>
                <a:cs typeface="Avenir Next" panose="020B0503020202020204" pitchFamily="34" charset="0"/>
              </a:rPr>
              <a:t>Imaging</a:t>
            </a:r>
          </a:p>
        </p:txBody>
      </p:sp>
      <p:pic>
        <p:nvPicPr>
          <p:cNvPr id="16406" name="Picture 25" descr="Sagittal MRI image of the lumbar spine in grayscale, showing stacked vertebral bodies with intervertebral discs between them and a bright, fluid‑filled spinal canal running vertically through the center. An arrow points to a disc level where the disc appears enlarged and extends toward the spinal canal compared with adjacent levels, highlighting a localized structural change in the lower spine.">
            <a:extLst>
              <a:ext uri="{FF2B5EF4-FFF2-40B4-BE49-F238E27FC236}">
                <a16:creationId xmlns:a16="http://schemas.microsoft.com/office/drawing/2014/main" id="{7D33DD0B-BB1E-B0AD-8102-CDF50169E8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98844" y="1213373"/>
            <a:ext cx="1828132" cy="1495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9" name="Picture 25" descr="Sagittal MRI image of the lumbar spine in grayscale, showing vertebral bodies aligned vertically with intervertebral discs between them and a bright, fluid‑filled spinal canal running down the center. An arrow on the right side points to a disc level where the disc appears larger and extends closer to the spinal canal than the discs above and below, highlighting a localized structural difference at that level.">
            <a:extLst>
              <a:ext uri="{FF2B5EF4-FFF2-40B4-BE49-F238E27FC236}">
                <a16:creationId xmlns:a16="http://schemas.microsoft.com/office/drawing/2014/main" id="{A89029A2-1035-0CAA-2009-F66BB3247A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98844" y="2834608"/>
            <a:ext cx="1828129" cy="1495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Straight Connector 41">
            <a:extLst>
              <a:ext uri="{FF2B5EF4-FFF2-40B4-BE49-F238E27FC236}">
                <a16:creationId xmlns:a16="http://schemas.microsoft.com/office/drawing/2014/main" id="{63983385-B3FE-EA72-27DF-56F9E8E638EC}"/>
              </a:ext>
              <a:ext uri="{C183D7F6-B498-43B3-948B-1728B52AA6E4}">
                <adec:decorative xmlns:adec="http://schemas.microsoft.com/office/drawing/2017/decorative" val="1"/>
              </a:ext>
            </a:extLst>
          </p:cNvPr>
          <p:cNvCxnSpPr/>
          <p:nvPr/>
        </p:nvCxnSpPr>
        <p:spPr>
          <a:xfrm>
            <a:off x="6858000" y="783315"/>
            <a:ext cx="0" cy="4250531"/>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168C3ACD-E4FF-C1B3-68B3-787BC75A1D8B}"/>
              </a:ext>
              <a:ext uri="{C183D7F6-B498-43B3-948B-1728B52AA6E4}">
                <adec:decorative xmlns:adec="http://schemas.microsoft.com/office/drawing/2017/decorative" val="1"/>
              </a:ext>
            </a:extLst>
          </p:cNvPr>
          <p:cNvSpPr/>
          <p:nvPr/>
        </p:nvSpPr>
        <p:spPr>
          <a:xfrm>
            <a:off x="7320049" y="834182"/>
            <a:ext cx="1273969" cy="207863"/>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79"/>
          </a:p>
        </p:txBody>
      </p:sp>
      <p:sp>
        <p:nvSpPr>
          <p:cNvPr id="16396" name="TextBox 34">
            <a:extLst>
              <a:ext uri="{FF2B5EF4-FFF2-40B4-BE49-F238E27FC236}">
                <a16:creationId xmlns:a16="http://schemas.microsoft.com/office/drawing/2014/main" id="{C8B11FC4-6291-0A54-E9DE-578D9095AE1C}"/>
              </a:ext>
            </a:extLst>
          </p:cNvPr>
          <p:cNvSpPr txBox="1">
            <a:spLocks noChangeArrowheads="1"/>
          </p:cNvSpPr>
          <p:nvPr/>
        </p:nvSpPr>
        <p:spPr bwMode="auto">
          <a:xfrm>
            <a:off x="7361969" y="839412"/>
            <a:ext cx="1232049" cy="236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938" b="0" dirty="0">
                <a:solidFill>
                  <a:schemeClr val="bg1"/>
                </a:solidFill>
                <a:latin typeface="Avenir Next" panose="020B0503020202020204" pitchFamily="34" charset="0"/>
                <a:ea typeface="Avenir Next" panose="020B0503020202020204" pitchFamily="34" charset="0"/>
                <a:cs typeface="Avenir Next" panose="020B0503020202020204" pitchFamily="34" charset="0"/>
              </a:rPr>
              <a:t>Conclusion</a:t>
            </a:r>
          </a:p>
        </p:txBody>
      </p:sp>
      <p:sp>
        <p:nvSpPr>
          <p:cNvPr id="16407" name="TextBox 52">
            <a:extLst>
              <a:ext uri="{FF2B5EF4-FFF2-40B4-BE49-F238E27FC236}">
                <a16:creationId xmlns:a16="http://schemas.microsoft.com/office/drawing/2014/main" id="{6B40C3EE-39CA-CC6D-EB29-97F13695D137}"/>
              </a:ext>
            </a:extLst>
          </p:cNvPr>
          <p:cNvSpPr txBox="1">
            <a:spLocks noChangeArrowheads="1"/>
          </p:cNvSpPr>
          <p:nvPr/>
        </p:nvSpPr>
        <p:spPr bwMode="auto">
          <a:xfrm>
            <a:off x="6979518" y="1161735"/>
            <a:ext cx="1987202"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750" dirty="0"/>
              <a:t>Lorem Ipsum</a:t>
            </a:r>
            <a:r>
              <a:rPr lang="en-US" altLang="en-US" sz="750" b="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altLang="en-US" sz="750" b="0" dirty="0" err="1"/>
              <a:t>popularised</a:t>
            </a:r>
            <a:r>
              <a:rPr lang="en-US" altLang="en-US" sz="750" b="0" dirty="0"/>
              <a:t> in the 1960s with the release of Letraset sheets containing Lorem Ipsum passages, and more recently with desktop publishing software like Aldus PageMaker including versions of Lorem Ipsum.</a:t>
            </a:r>
          </a:p>
        </p:txBody>
      </p:sp>
      <p:sp>
        <p:nvSpPr>
          <p:cNvPr id="43" name="Rectangle 42">
            <a:extLst>
              <a:ext uri="{FF2B5EF4-FFF2-40B4-BE49-F238E27FC236}">
                <a16:creationId xmlns:a16="http://schemas.microsoft.com/office/drawing/2014/main" id="{B049A9F6-393B-D9D6-8CF0-E63920DB0E1A}"/>
              </a:ext>
              <a:ext uri="{C183D7F6-B498-43B3-948B-1728B52AA6E4}">
                <adec:decorative xmlns:adec="http://schemas.microsoft.com/office/drawing/2017/decorative" val="1"/>
              </a:ext>
            </a:extLst>
          </p:cNvPr>
          <p:cNvSpPr/>
          <p:nvPr/>
        </p:nvSpPr>
        <p:spPr>
          <a:xfrm>
            <a:off x="7320049" y="3478307"/>
            <a:ext cx="1273969" cy="200918"/>
          </a:xfrm>
          <a:prstGeom prst="rect">
            <a:avLst/>
          </a:prstGeom>
          <a:solidFill>
            <a:srgbClr val="00396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79"/>
          </a:p>
        </p:txBody>
      </p:sp>
      <p:sp>
        <p:nvSpPr>
          <p:cNvPr id="16402" name="TextBox 43">
            <a:extLst>
              <a:ext uri="{FF2B5EF4-FFF2-40B4-BE49-F238E27FC236}">
                <a16:creationId xmlns:a16="http://schemas.microsoft.com/office/drawing/2014/main" id="{F8417452-0E73-203A-A3E1-A4865CBEFE5D}"/>
              </a:ext>
            </a:extLst>
          </p:cNvPr>
          <p:cNvSpPr txBox="1">
            <a:spLocks noChangeArrowheads="1"/>
          </p:cNvSpPr>
          <p:nvPr/>
        </p:nvSpPr>
        <p:spPr bwMode="auto">
          <a:xfrm>
            <a:off x="7341008" y="3475462"/>
            <a:ext cx="1232049" cy="236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938" b="0" dirty="0">
                <a:solidFill>
                  <a:schemeClr val="bg1"/>
                </a:solidFill>
                <a:latin typeface="Avenir Next" panose="020B0503020202020204" pitchFamily="34" charset="0"/>
                <a:ea typeface="Avenir Next" panose="020B0503020202020204" pitchFamily="34" charset="0"/>
                <a:cs typeface="Avenir Next" panose="020B0503020202020204" pitchFamily="34" charset="0"/>
              </a:rPr>
              <a:t>References</a:t>
            </a:r>
          </a:p>
        </p:txBody>
      </p:sp>
      <p:sp>
        <p:nvSpPr>
          <p:cNvPr id="16408" name="TextBox 53">
            <a:extLst>
              <a:ext uri="{FF2B5EF4-FFF2-40B4-BE49-F238E27FC236}">
                <a16:creationId xmlns:a16="http://schemas.microsoft.com/office/drawing/2014/main" id="{F7F3B8E2-6353-6587-C862-B45287C2833F}"/>
              </a:ext>
            </a:extLst>
          </p:cNvPr>
          <p:cNvSpPr txBox="1">
            <a:spLocks noChangeArrowheads="1"/>
          </p:cNvSpPr>
          <p:nvPr/>
        </p:nvSpPr>
        <p:spPr bwMode="auto">
          <a:xfrm>
            <a:off x="6948314" y="3891293"/>
            <a:ext cx="215299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750" dirty="0"/>
              <a:t>Lorem Ipsum</a:t>
            </a:r>
            <a:r>
              <a:rPr lang="en-US" altLang="en-US" sz="750" b="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a:t>
            </a:r>
          </a:p>
        </p:txBody>
      </p:sp>
    </p:spTree>
  </p:cSld>
  <p:clrMapOvr>
    <a:masterClrMapping/>
  </p:clrMapOvr>
  <p:transition spd="med">
    <p:fade/>
  </p:transition>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6559</TotalTime>
  <Words>533</Words>
  <Application>Microsoft Office PowerPoint</Application>
  <PresentationFormat>On-screen Show (16:9)</PresentationFormat>
  <Paragraphs>17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Avenir Next</vt:lpstr>
      <vt:lpstr>Calibri</vt:lpstr>
      <vt:lpstr>Gill Sans MT</vt:lpstr>
      <vt:lpstr>Times New Roman</vt:lpstr>
      <vt:lpstr>Gallery</vt:lpstr>
      <vt:lpstr>Poster Title Researchers’ Names Florida Atlantic University, Charles E. Schmidt College of Medicine</vt:lpstr>
    </vt:vector>
  </TitlesOfParts>
  <Company>Florida Atlantic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mbanks</dc:creator>
  <cp:lastModifiedBy>Jay Morris</cp:lastModifiedBy>
  <cp:revision>286</cp:revision>
  <dcterms:created xsi:type="dcterms:W3CDTF">2005-09-12T13:56:44Z</dcterms:created>
  <dcterms:modified xsi:type="dcterms:W3CDTF">2026-04-30T18:56:34Z</dcterms:modified>
</cp:coreProperties>
</file>