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7" r:id="rId6"/>
    <p:sldId id="262" r:id="rId7"/>
    <p:sldId id="264" r:id="rId8"/>
    <p:sldId id="263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h Wood" initials="SW" lastIdx="2" clrIdx="0"/>
  <p:cmAuthor id="2" name="julie pilitsis" initials="jp" lastIdx="15" clrIdx="1"/>
  <p:cmAuthor id="3" name="Julie Pilitsis" initials="JP" lastIdx="49" clrIdx="2"/>
  <p:cmAuthor id="4" name="Dorothy Air" initials="DA" lastIdx="1" clrIdx="3"/>
  <p:cmAuthor id="5" name="Olga Khazen" initials="OK" lastIdx="3" clrIdx="4"/>
  <p:cmAuthor id="6" name="Michael Turtz" initials="MT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FFFFFF"/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6933A1-544D-4312-8D82-978B753E367F}" v="14" dt="2026-03-18T17:37:40.4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59" autoAdjust="0"/>
    <p:restoredTop sz="96247" autoAdjust="0"/>
  </p:normalViewPr>
  <p:slideViewPr>
    <p:cSldViewPr snapToGrid="0">
      <p:cViewPr varScale="1">
        <p:scale>
          <a:sx n="106" d="100"/>
          <a:sy n="106" d="100"/>
        </p:scale>
        <p:origin x="42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2684" y="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y Morris" userId="cf6fc201-bb6f-4687-8d1f-b065d00d3d88" providerId="ADAL" clId="{1A933A91-C286-4A94-8625-587A17860545}"/>
    <pc:docChg chg="undo custSel addSld delSld modSld modMainMaster">
      <pc:chgData name="Jay Morris" userId="cf6fc201-bb6f-4687-8d1f-b065d00d3d88" providerId="ADAL" clId="{1A933A91-C286-4A94-8625-587A17860545}" dt="2026-03-18T17:36:52.334" v="73" actId="2696"/>
      <pc:docMkLst>
        <pc:docMk/>
      </pc:docMkLst>
      <pc:sldChg chg="modSp del">
        <pc:chgData name="Jay Morris" userId="cf6fc201-bb6f-4687-8d1f-b065d00d3d88" providerId="ADAL" clId="{1A933A91-C286-4A94-8625-587A17860545}" dt="2026-03-18T17:36:52.334" v="73" actId="2696"/>
        <pc:sldMkLst>
          <pc:docMk/>
          <pc:sldMk cId="121387676" sldId="260"/>
        </pc:sldMkLst>
        <pc:spChg chg="mod">
          <ac:chgData name="Jay Morris" userId="cf6fc201-bb6f-4687-8d1f-b065d00d3d88" providerId="ADAL" clId="{1A933A91-C286-4A94-8625-587A17860545}" dt="2026-03-18T17:28:15.547" v="67" actId="13244"/>
          <ac:spMkLst>
            <pc:docMk/>
            <pc:sldMk cId="121387676" sldId="260"/>
            <ac:spMk id="4" creationId="{8AB46246-BDB8-4B94-5337-C560D211E2A0}"/>
          </ac:spMkLst>
        </pc:spChg>
      </pc:sldChg>
      <pc:sldChg chg="addSp delSp modSp mod">
        <pc:chgData name="Jay Morris" userId="cf6fc201-bb6f-4687-8d1f-b065d00d3d88" providerId="ADAL" clId="{1A933A91-C286-4A94-8625-587A17860545}" dt="2026-03-18T17:29:06.396" v="69" actId="33699"/>
        <pc:sldMkLst>
          <pc:docMk/>
          <pc:sldMk cId="943196959" sldId="261"/>
        </pc:sldMkLst>
        <pc:spChg chg="add del mod">
          <ac:chgData name="Jay Morris" userId="cf6fc201-bb6f-4687-8d1f-b065d00d3d88" providerId="ADAL" clId="{1A933A91-C286-4A94-8625-587A17860545}" dt="2026-03-18T17:29:06.396" v="69" actId="33699"/>
          <ac:spMkLst>
            <pc:docMk/>
            <pc:sldMk cId="943196959" sldId="261"/>
            <ac:spMk id="2" creationId="{C825F9D4-FF66-4ECD-85A1-0CEAD89A2C0F}"/>
          </ac:spMkLst>
        </pc:spChg>
      </pc:sldChg>
      <pc:sldChg chg="modSp mod">
        <pc:chgData name="Jay Morris" userId="cf6fc201-bb6f-4687-8d1f-b065d00d3d88" providerId="ADAL" clId="{1A933A91-C286-4A94-8625-587A17860545}" dt="2026-03-18T17:18:12.922" v="0" actId="13244"/>
        <pc:sldMkLst>
          <pc:docMk/>
          <pc:sldMk cId="1770715137" sldId="262"/>
        </pc:sldMkLst>
        <pc:spChg chg="ord">
          <ac:chgData name="Jay Morris" userId="cf6fc201-bb6f-4687-8d1f-b065d00d3d88" providerId="ADAL" clId="{1A933A91-C286-4A94-8625-587A17860545}" dt="2026-03-18T17:18:12.922" v="0" actId="13244"/>
          <ac:spMkLst>
            <pc:docMk/>
            <pc:sldMk cId="1770715137" sldId="262"/>
            <ac:spMk id="3" creationId="{FFB60660-9DE8-F649-BCCA-3F59E30F4B37}"/>
          </ac:spMkLst>
        </pc:spChg>
      </pc:sldChg>
      <pc:sldChg chg="modSp mod">
        <pc:chgData name="Jay Morris" userId="cf6fc201-bb6f-4687-8d1f-b065d00d3d88" providerId="ADAL" clId="{1A933A91-C286-4A94-8625-587A17860545}" dt="2026-03-18T17:20:08.958" v="5" actId="13244"/>
        <pc:sldMkLst>
          <pc:docMk/>
          <pc:sldMk cId="3567939947" sldId="263"/>
        </pc:sldMkLst>
        <pc:spChg chg="ord">
          <ac:chgData name="Jay Morris" userId="cf6fc201-bb6f-4687-8d1f-b065d00d3d88" providerId="ADAL" clId="{1A933A91-C286-4A94-8625-587A17860545}" dt="2026-03-18T17:19:56.551" v="3" actId="13244"/>
          <ac:spMkLst>
            <pc:docMk/>
            <pc:sldMk cId="3567939947" sldId="263"/>
            <ac:spMk id="3" creationId="{5242A4FA-29A1-982D-4645-F7A2F5413668}"/>
          </ac:spMkLst>
        </pc:spChg>
        <pc:spChg chg="ord">
          <ac:chgData name="Jay Morris" userId="cf6fc201-bb6f-4687-8d1f-b065d00d3d88" providerId="ADAL" clId="{1A933A91-C286-4A94-8625-587A17860545}" dt="2026-03-18T17:20:07.609" v="4" actId="13244"/>
          <ac:spMkLst>
            <pc:docMk/>
            <pc:sldMk cId="3567939947" sldId="263"/>
            <ac:spMk id="4" creationId="{9618E3BD-BB0A-7046-D546-FCC7219FD334}"/>
          </ac:spMkLst>
        </pc:spChg>
        <pc:spChg chg="ord">
          <ac:chgData name="Jay Morris" userId="cf6fc201-bb6f-4687-8d1f-b065d00d3d88" providerId="ADAL" clId="{1A933A91-C286-4A94-8625-587A17860545}" dt="2026-03-18T17:20:08.958" v="5" actId="13244"/>
          <ac:spMkLst>
            <pc:docMk/>
            <pc:sldMk cId="3567939947" sldId="263"/>
            <ac:spMk id="5" creationId="{2A2BAFF9-3396-CDB5-215C-789C0E341171}"/>
          </ac:spMkLst>
        </pc:spChg>
        <pc:spChg chg="ord">
          <ac:chgData name="Jay Morris" userId="cf6fc201-bb6f-4687-8d1f-b065d00d3d88" providerId="ADAL" clId="{1A933A91-C286-4A94-8625-587A17860545}" dt="2026-03-18T17:19:45.356" v="2" actId="13244"/>
          <ac:spMkLst>
            <pc:docMk/>
            <pc:sldMk cId="3567939947" sldId="263"/>
            <ac:spMk id="6" creationId="{DBC80071-26F1-F002-8B42-5DC129A1A2F8}"/>
          </ac:spMkLst>
        </pc:spChg>
      </pc:sldChg>
      <pc:sldChg chg="modSp mod">
        <pc:chgData name="Jay Morris" userId="cf6fc201-bb6f-4687-8d1f-b065d00d3d88" providerId="ADAL" clId="{1A933A91-C286-4A94-8625-587A17860545}" dt="2026-03-18T17:18:34.546" v="1" actId="13244"/>
        <pc:sldMkLst>
          <pc:docMk/>
          <pc:sldMk cId="1635547878" sldId="264"/>
        </pc:sldMkLst>
        <pc:spChg chg="ord">
          <ac:chgData name="Jay Morris" userId="cf6fc201-bb6f-4687-8d1f-b065d00d3d88" providerId="ADAL" clId="{1A933A91-C286-4A94-8625-587A17860545}" dt="2026-03-18T17:18:34.546" v="1" actId="13244"/>
          <ac:spMkLst>
            <pc:docMk/>
            <pc:sldMk cId="1635547878" sldId="264"/>
            <ac:spMk id="4" creationId="{D7D2C7FB-FA35-A69B-4182-FE508809949B}"/>
          </ac:spMkLst>
        </pc:spChg>
      </pc:sldChg>
      <pc:sldChg chg="new del">
        <pc:chgData name="Jay Morris" userId="cf6fc201-bb6f-4687-8d1f-b065d00d3d88" providerId="ADAL" clId="{1A933A91-C286-4A94-8625-587A17860545}" dt="2026-03-18T17:27:33.926" v="66" actId="2696"/>
        <pc:sldMkLst>
          <pc:docMk/>
          <pc:sldMk cId="2411468675" sldId="265"/>
        </pc:sldMkLst>
      </pc:sldChg>
      <pc:sldChg chg="new del">
        <pc:chgData name="Jay Morris" userId="cf6fc201-bb6f-4687-8d1f-b065d00d3d88" providerId="ADAL" clId="{1A933A91-C286-4A94-8625-587A17860545}" dt="2026-03-18T17:35:48.796" v="71" actId="2696"/>
        <pc:sldMkLst>
          <pc:docMk/>
          <pc:sldMk cId="4000313059" sldId="265"/>
        </pc:sldMkLst>
      </pc:sldChg>
      <pc:sldMasterChg chg="modSldLayout">
        <pc:chgData name="Jay Morris" userId="cf6fc201-bb6f-4687-8d1f-b065d00d3d88" providerId="ADAL" clId="{1A933A91-C286-4A94-8625-587A17860545}" dt="2026-03-18T17:36:00.622" v="72" actId="962"/>
        <pc:sldMasterMkLst>
          <pc:docMk/>
          <pc:sldMasterMk cId="372739793" sldId="2147483648"/>
        </pc:sldMasterMkLst>
        <pc:sldLayoutChg chg="modSp mod">
          <pc:chgData name="Jay Morris" userId="cf6fc201-bb6f-4687-8d1f-b065d00d3d88" providerId="ADAL" clId="{1A933A91-C286-4A94-8625-587A17860545}" dt="2026-03-18T17:36:00.622" v="72" actId="962"/>
          <pc:sldLayoutMkLst>
            <pc:docMk/>
            <pc:sldMasterMk cId="372739793" sldId="2147483648"/>
            <pc:sldLayoutMk cId="1630883933" sldId="2147483649"/>
          </pc:sldLayoutMkLst>
          <pc:spChg chg="mod">
            <ac:chgData name="Jay Morris" userId="cf6fc201-bb6f-4687-8d1f-b065d00d3d88" providerId="ADAL" clId="{1A933A91-C286-4A94-8625-587A17860545}" dt="2026-03-18T17:22:05.159" v="12" actId="962"/>
            <ac:spMkLst>
              <pc:docMk/>
              <pc:sldMasterMk cId="372739793" sldId="2147483648"/>
              <pc:sldLayoutMk cId="1630883933" sldId="2147483649"/>
              <ac:spMk id="17" creationId="{D7207918-1439-E544-86F9-74269169954D}"/>
            </ac:spMkLst>
          </pc:spChg>
          <pc:spChg chg="mod">
            <ac:chgData name="Jay Morris" userId="cf6fc201-bb6f-4687-8d1f-b065d00d3d88" providerId="ADAL" clId="{1A933A91-C286-4A94-8625-587A17860545}" dt="2026-03-18T17:22:05.619" v="13" actId="962"/>
            <ac:spMkLst>
              <pc:docMk/>
              <pc:sldMasterMk cId="372739793" sldId="2147483648"/>
              <pc:sldLayoutMk cId="1630883933" sldId="2147483649"/>
              <ac:spMk id="18" creationId="{A5F7B8C6-2451-D854-4C31-85180708B7C8}"/>
            </ac:spMkLst>
          </pc:spChg>
          <pc:picChg chg="mod ord">
            <ac:chgData name="Jay Morris" userId="cf6fc201-bb6f-4687-8d1f-b065d00d3d88" providerId="ADAL" clId="{1A933A91-C286-4A94-8625-587A17860545}" dt="2026-03-18T17:36:00.622" v="72" actId="962"/>
            <ac:picMkLst>
              <pc:docMk/>
              <pc:sldMasterMk cId="372739793" sldId="2147483648"/>
              <pc:sldLayoutMk cId="1630883933" sldId="2147483649"/>
              <ac:picMk id="8" creationId="{A050E072-1077-2719-DB7C-54B46FD5EB7A}"/>
            </ac:picMkLst>
          </pc:picChg>
        </pc:sldLayoutChg>
        <pc:sldLayoutChg chg="addSp delSp modSp mod">
          <pc:chgData name="Jay Morris" userId="cf6fc201-bb6f-4687-8d1f-b065d00d3d88" providerId="ADAL" clId="{1A933A91-C286-4A94-8625-587A17860545}" dt="2026-03-18T17:23:14.637" v="23" actId="962"/>
          <pc:sldLayoutMkLst>
            <pc:docMk/>
            <pc:sldMasterMk cId="372739793" sldId="2147483648"/>
            <pc:sldLayoutMk cId="1091749021" sldId="2147483650"/>
          </pc:sldLayoutMkLst>
          <pc:spChg chg="del mod">
            <ac:chgData name="Jay Morris" userId="cf6fc201-bb6f-4687-8d1f-b065d00d3d88" providerId="ADAL" clId="{1A933A91-C286-4A94-8625-587A17860545}" dt="2026-03-18T17:22:54.635" v="17" actId="21"/>
            <ac:spMkLst>
              <pc:docMk/>
              <pc:sldMasterMk cId="372739793" sldId="2147483648"/>
              <pc:sldLayoutMk cId="1091749021" sldId="2147483650"/>
              <ac:spMk id="2" creationId="{B70E44A0-573E-4FEA-A78B-C97E4715A504}"/>
            </ac:spMkLst>
          </pc:spChg>
          <pc:spChg chg="add mod ord">
            <ac:chgData name="Jay Morris" userId="cf6fc201-bb6f-4687-8d1f-b065d00d3d88" providerId="ADAL" clId="{1A933A91-C286-4A94-8625-587A17860545}" dt="2026-03-18T17:23:00.668" v="20" actId="13244"/>
            <ac:spMkLst>
              <pc:docMk/>
              <pc:sldMasterMk cId="372739793" sldId="2147483648"/>
              <pc:sldLayoutMk cId="1091749021" sldId="2147483650"/>
              <ac:spMk id="4" creationId="{B70E44A0-573E-4FEA-A78B-C97E4715A504}"/>
            </ac:spMkLst>
          </pc:spChg>
          <pc:spChg chg="mod">
            <ac:chgData name="Jay Morris" userId="cf6fc201-bb6f-4687-8d1f-b065d00d3d88" providerId="ADAL" clId="{1A933A91-C286-4A94-8625-587A17860545}" dt="2026-03-18T17:23:11.500" v="22" actId="962"/>
            <ac:spMkLst>
              <pc:docMk/>
              <pc:sldMasterMk cId="372739793" sldId="2147483648"/>
              <pc:sldLayoutMk cId="1091749021" sldId="2147483650"/>
              <ac:spMk id="7" creationId="{FD92B151-7920-C7BE-EFCB-0BBA5EE1B1FD}"/>
            </ac:spMkLst>
          </pc:spChg>
          <pc:spChg chg="del mod">
            <ac:chgData name="Jay Morris" userId="cf6fc201-bb6f-4687-8d1f-b065d00d3d88" providerId="ADAL" clId="{1A933A91-C286-4A94-8625-587A17860545}" dt="2026-03-18T17:22:56.881" v="18" actId="478"/>
            <ac:spMkLst>
              <pc:docMk/>
              <pc:sldMasterMk cId="372739793" sldId="2147483648"/>
              <pc:sldLayoutMk cId="1091749021" sldId="2147483650"/>
              <ac:spMk id="15" creationId="{E6DD8A5C-4FD4-D499-EB5A-A8E0178E6222}"/>
            </ac:spMkLst>
          </pc:spChg>
          <pc:spChg chg="mod">
            <ac:chgData name="Jay Morris" userId="cf6fc201-bb6f-4687-8d1f-b065d00d3d88" providerId="ADAL" clId="{1A933A91-C286-4A94-8625-587A17860545}" dt="2026-03-18T17:23:08.411" v="21" actId="962"/>
            <ac:spMkLst>
              <pc:docMk/>
              <pc:sldMasterMk cId="372739793" sldId="2147483648"/>
              <pc:sldLayoutMk cId="1091749021" sldId="2147483650"/>
              <ac:spMk id="16" creationId="{4C53B0D9-5C97-6139-99B9-4D946EBB329C}"/>
            </ac:spMkLst>
          </pc:spChg>
          <pc:picChg chg="mod">
            <ac:chgData name="Jay Morris" userId="cf6fc201-bb6f-4687-8d1f-b065d00d3d88" providerId="ADAL" clId="{1A933A91-C286-4A94-8625-587A17860545}" dt="2026-03-18T17:23:14.637" v="23" actId="962"/>
            <ac:picMkLst>
              <pc:docMk/>
              <pc:sldMasterMk cId="372739793" sldId="2147483648"/>
              <pc:sldLayoutMk cId="1091749021" sldId="2147483650"/>
              <ac:picMk id="8" creationId="{76D2DF8C-369B-4C43-5CD6-DB91FC8A7206}"/>
            </ac:picMkLst>
          </pc:picChg>
        </pc:sldLayoutChg>
        <pc:sldLayoutChg chg="modSp mod">
          <pc:chgData name="Jay Morris" userId="cf6fc201-bb6f-4687-8d1f-b065d00d3d88" providerId="ADAL" clId="{1A933A91-C286-4A94-8625-587A17860545}" dt="2026-03-18T17:23:36.097" v="27" actId="962"/>
          <pc:sldLayoutMkLst>
            <pc:docMk/>
            <pc:sldMasterMk cId="372739793" sldId="2147483648"/>
            <pc:sldLayoutMk cId="305936059" sldId="2147483651"/>
          </pc:sldLayoutMkLst>
          <pc:spChg chg="ord">
            <ac:chgData name="Jay Morris" userId="cf6fc201-bb6f-4687-8d1f-b065d00d3d88" providerId="ADAL" clId="{1A933A91-C286-4A94-8625-587A17860545}" dt="2026-03-18T17:23:29.226" v="25" actId="13244"/>
            <ac:spMkLst>
              <pc:docMk/>
              <pc:sldMasterMk cId="372739793" sldId="2147483648"/>
              <pc:sldLayoutMk cId="305936059" sldId="2147483651"/>
              <ac:spMk id="2" creationId="{7881B6DF-716E-A302-4C16-2E171D38ED34}"/>
            </ac:spMkLst>
          </pc:spChg>
          <pc:spChg chg="mod">
            <ac:chgData name="Jay Morris" userId="cf6fc201-bb6f-4687-8d1f-b065d00d3d88" providerId="ADAL" clId="{1A933A91-C286-4A94-8625-587A17860545}" dt="2026-03-18T17:23:26.027" v="24" actId="962"/>
            <ac:spMkLst>
              <pc:docMk/>
              <pc:sldMasterMk cId="372739793" sldId="2147483648"/>
              <pc:sldLayoutMk cId="305936059" sldId="2147483651"/>
              <ac:spMk id="3" creationId="{625FFA09-60D8-6C1F-E44E-159E6694A1AD}"/>
            </ac:spMkLst>
          </pc:spChg>
          <pc:picChg chg="mod ord">
            <ac:chgData name="Jay Morris" userId="cf6fc201-bb6f-4687-8d1f-b065d00d3d88" providerId="ADAL" clId="{1A933A91-C286-4A94-8625-587A17860545}" dt="2026-03-18T17:23:36.097" v="27" actId="962"/>
            <ac:picMkLst>
              <pc:docMk/>
              <pc:sldMasterMk cId="372739793" sldId="2147483648"/>
              <pc:sldLayoutMk cId="305936059" sldId="2147483651"/>
              <ac:picMk id="5" creationId="{9286E793-A368-078C-C0A0-DAD437E7FB0B}"/>
            </ac:picMkLst>
          </pc:picChg>
        </pc:sldLayoutChg>
        <pc:sldLayoutChg chg="modSp mod">
          <pc:chgData name="Jay Morris" userId="cf6fc201-bb6f-4687-8d1f-b065d00d3d88" providerId="ADAL" clId="{1A933A91-C286-4A94-8625-587A17860545}" dt="2026-03-18T17:24:27.044" v="36" actId="962"/>
          <pc:sldLayoutMkLst>
            <pc:docMk/>
            <pc:sldMasterMk cId="372739793" sldId="2147483648"/>
            <pc:sldLayoutMk cId="764363667" sldId="2147483652"/>
          </pc:sldLayoutMkLst>
          <pc:spChg chg="mod ord">
            <ac:chgData name="Jay Morris" userId="cf6fc201-bb6f-4687-8d1f-b065d00d3d88" providerId="ADAL" clId="{1A933A91-C286-4A94-8625-587A17860545}" dt="2026-03-18T17:24:27.044" v="36" actId="962"/>
            <ac:spMkLst>
              <pc:docMk/>
              <pc:sldMasterMk cId="372739793" sldId="2147483648"/>
              <pc:sldLayoutMk cId="764363667" sldId="2147483652"/>
              <ac:spMk id="4" creationId="{079D805A-D7FB-229A-54E6-BFE3B48E549C}"/>
            </ac:spMkLst>
          </pc:spChg>
          <pc:spChg chg="mod ord">
            <ac:chgData name="Jay Morris" userId="cf6fc201-bb6f-4687-8d1f-b065d00d3d88" providerId="ADAL" clId="{1A933A91-C286-4A94-8625-587A17860545}" dt="2026-03-18T17:24:00.229" v="32" actId="962"/>
            <ac:spMkLst>
              <pc:docMk/>
              <pc:sldMasterMk cId="372739793" sldId="2147483648"/>
              <pc:sldLayoutMk cId="764363667" sldId="2147483652"/>
              <ac:spMk id="5" creationId="{61D65D9F-5A5D-CBE5-9322-DD8AAF0D2D66}"/>
            </ac:spMkLst>
          </pc:spChg>
          <pc:spChg chg="ord">
            <ac:chgData name="Jay Morris" userId="cf6fc201-bb6f-4687-8d1f-b065d00d3d88" providerId="ADAL" clId="{1A933A91-C286-4A94-8625-587A17860545}" dt="2026-03-18T17:24:16.725" v="35" actId="13244"/>
            <ac:spMkLst>
              <pc:docMk/>
              <pc:sldMasterMk cId="372739793" sldId="2147483648"/>
              <pc:sldLayoutMk cId="764363667" sldId="2147483652"/>
              <ac:spMk id="10" creationId="{DA397174-D430-7AE8-1A6E-1DF716EE8F5F}"/>
            </ac:spMkLst>
          </pc:spChg>
          <pc:spChg chg="mod ord">
            <ac:chgData name="Jay Morris" userId="cf6fc201-bb6f-4687-8d1f-b065d00d3d88" providerId="ADAL" clId="{1A933A91-C286-4A94-8625-587A17860545}" dt="2026-03-18T17:23:59.854" v="31" actId="962"/>
            <ac:spMkLst>
              <pc:docMk/>
              <pc:sldMasterMk cId="372739793" sldId="2147483648"/>
              <pc:sldLayoutMk cId="764363667" sldId="2147483652"/>
              <ac:spMk id="17" creationId="{9F7A357D-CA57-2D16-E064-D35014F43597}"/>
            </ac:spMkLst>
          </pc:spChg>
          <pc:picChg chg="mod ord">
            <ac:chgData name="Jay Morris" userId="cf6fc201-bb6f-4687-8d1f-b065d00d3d88" providerId="ADAL" clId="{1A933A91-C286-4A94-8625-587A17860545}" dt="2026-03-18T17:24:00.686" v="33" actId="962"/>
            <ac:picMkLst>
              <pc:docMk/>
              <pc:sldMasterMk cId="372739793" sldId="2147483648"/>
              <pc:sldLayoutMk cId="764363667" sldId="2147483652"/>
              <ac:picMk id="6" creationId="{4FA24441-8E6C-0F87-5879-CF80E08230CB}"/>
            </ac:picMkLst>
          </pc:picChg>
        </pc:sldLayoutChg>
        <pc:sldLayoutChg chg="modSp mod">
          <pc:chgData name="Jay Morris" userId="cf6fc201-bb6f-4687-8d1f-b065d00d3d88" providerId="ADAL" clId="{1A933A91-C286-4A94-8625-587A17860545}" dt="2026-03-18T17:25:30.986" v="48" actId="13244"/>
          <pc:sldLayoutMkLst>
            <pc:docMk/>
            <pc:sldMasterMk cId="372739793" sldId="2147483648"/>
            <pc:sldLayoutMk cId="1795561738" sldId="2147483653"/>
          </pc:sldLayoutMkLst>
          <pc:spChg chg="mod ord">
            <ac:chgData name="Jay Morris" userId="cf6fc201-bb6f-4687-8d1f-b065d00d3d88" providerId="ADAL" clId="{1A933A91-C286-4A94-8625-587A17860545}" dt="2026-03-18T17:24:58.668" v="42" actId="962"/>
            <ac:spMkLst>
              <pc:docMk/>
              <pc:sldMasterMk cId="372739793" sldId="2147483648"/>
              <pc:sldLayoutMk cId="1795561738" sldId="2147483653"/>
              <ac:spMk id="5" creationId="{F2774EF3-42BA-88B1-C7A7-CB07D12A4CCD}"/>
            </ac:spMkLst>
          </pc:spChg>
          <pc:spChg chg="ord">
            <ac:chgData name="Jay Morris" userId="cf6fc201-bb6f-4687-8d1f-b065d00d3d88" providerId="ADAL" clId="{1A933A91-C286-4A94-8625-587A17860545}" dt="2026-03-18T17:25:04.821" v="43" actId="13244"/>
            <ac:spMkLst>
              <pc:docMk/>
              <pc:sldMasterMk cId="372739793" sldId="2147483648"/>
              <pc:sldLayoutMk cId="1795561738" sldId="2147483653"/>
              <ac:spMk id="7" creationId="{9D053C42-0DCA-6103-EF72-554B3C552A09}"/>
            </ac:spMkLst>
          </pc:spChg>
          <pc:spChg chg="mod ord">
            <ac:chgData name="Jay Morris" userId="cf6fc201-bb6f-4687-8d1f-b065d00d3d88" providerId="ADAL" clId="{1A933A91-C286-4A94-8625-587A17860545}" dt="2026-03-18T17:24:58.145" v="41" actId="962"/>
            <ac:spMkLst>
              <pc:docMk/>
              <pc:sldMasterMk cId="372739793" sldId="2147483648"/>
              <pc:sldLayoutMk cId="1795561738" sldId="2147483653"/>
              <ac:spMk id="9" creationId="{2D6D9A67-83C7-476F-4DC7-77F0FD0E471E}"/>
            </ac:spMkLst>
          </pc:spChg>
          <pc:spChg chg="ord">
            <ac:chgData name="Jay Morris" userId="cf6fc201-bb6f-4687-8d1f-b065d00d3d88" providerId="ADAL" clId="{1A933A91-C286-4A94-8625-587A17860545}" dt="2026-03-18T17:25:10.273" v="44" actId="13244"/>
            <ac:spMkLst>
              <pc:docMk/>
              <pc:sldMasterMk cId="372739793" sldId="2147483648"/>
              <pc:sldLayoutMk cId="1795561738" sldId="2147483653"/>
              <ac:spMk id="11" creationId="{59590A0E-806B-8F62-188D-72BC60A46496}"/>
            </ac:spMkLst>
          </pc:spChg>
          <pc:spChg chg="mod ord">
            <ac:chgData name="Jay Morris" userId="cf6fc201-bb6f-4687-8d1f-b065d00d3d88" providerId="ADAL" clId="{1A933A91-C286-4A94-8625-587A17860545}" dt="2026-03-18T17:25:18.445" v="46" actId="962"/>
            <ac:spMkLst>
              <pc:docMk/>
              <pc:sldMasterMk cId="372739793" sldId="2147483648"/>
              <pc:sldLayoutMk cId="1795561738" sldId="2147483653"/>
              <ac:spMk id="12" creationId="{8540336B-FF0F-C42B-CFDF-876957CEE8BB}"/>
            </ac:spMkLst>
          </pc:spChg>
          <pc:spChg chg="ord">
            <ac:chgData name="Jay Morris" userId="cf6fc201-bb6f-4687-8d1f-b065d00d3d88" providerId="ADAL" clId="{1A933A91-C286-4A94-8625-587A17860545}" dt="2026-03-18T17:25:24.690" v="47" actId="13244"/>
            <ac:spMkLst>
              <pc:docMk/>
              <pc:sldMasterMk cId="372739793" sldId="2147483648"/>
              <pc:sldLayoutMk cId="1795561738" sldId="2147483653"/>
              <ac:spMk id="14" creationId="{EB9CAEAA-FB08-3AF6-217B-7F509F4FD9D9}"/>
            </ac:spMkLst>
          </pc:spChg>
          <pc:spChg chg="ord">
            <ac:chgData name="Jay Morris" userId="cf6fc201-bb6f-4687-8d1f-b065d00d3d88" providerId="ADAL" clId="{1A933A91-C286-4A94-8625-587A17860545}" dt="2026-03-18T17:25:30.986" v="48" actId="13244"/>
            <ac:spMkLst>
              <pc:docMk/>
              <pc:sldMasterMk cId="372739793" sldId="2147483648"/>
              <pc:sldLayoutMk cId="1795561738" sldId="2147483653"/>
              <ac:spMk id="15" creationId="{327E304C-C78B-3971-4442-8CD50D1940F9}"/>
            </ac:spMkLst>
          </pc:spChg>
          <pc:picChg chg="mod ord">
            <ac:chgData name="Jay Morris" userId="cf6fc201-bb6f-4687-8d1f-b065d00d3d88" providerId="ADAL" clId="{1A933A91-C286-4A94-8625-587A17860545}" dt="2026-03-18T17:24:57.592" v="40" actId="962"/>
            <ac:picMkLst>
              <pc:docMk/>
              <pc:sldMasterMk cId="372739793" sldId="2147483648"/>
              <pc:sldLayoutMk cId="1795561738" sldId="2147483653"/>
              <ac:picMk id="10" creationId="{8B1DED6B-5B71-DC97-1D2C-D3AB80F0BF50}"/>
            </ac:picMkLst>
          </pc:picChg>
        </pc:sldLayoutChg>
        <pc:sldLayoutChg chg="modSp mod">
          <pc:chgData name="Jay Morris" userId="cf6fc201-bb6f-4687-8d1f-b065d00d3d88" providerId="ADAL" clId="{1A933A91-C286-4A94-8625-587A17860545}" dt="2026-03-18T17:26:47.385" v="64" actId="962"/>
          <pc:sldLayoutMkLst>
            <pc:docMk/>
            <pc:sldMasterMk cId="372739793" sldId="2147483648"/>
            <pc:sldLayoutMk cId="3450004458" sldId="2147483654"/>
          </pc:sldLayoutMkLst>
          <pc:spChg chg="ord">
            <ac:chgData name="Jay Morris" userId="cf6fc201-bb6f-4687-8d1f-b065d00d3d88" providerId="ADAL" clId="{1A933A91-C286-4A94-8625-587A17860545}" dt="2026-03-18T17:25:47.883" v="49" actId="13244"/>
            <ac:spMkLst>
              <pc:docMk/>
              <pc:sldMasterMk cId="372739793" sldId="2147483648"/>
              <pc:sldLayoutMk cId="3450004458" sldId="2147483654"/>
              <ac:spMk id="3" creationId="{9BE98517-10A3-329F-A27D-AA96C3C3BDE2}"/>
            </ac:spMkLst>
          </pc:spChg>
          <pc:spChg chg="mod">
            <ac:chgData name="Jay Morris" userId="cf6fc201-bb6f-4687-8d1f-b065d00d3d88" providerId="ADAL" clId="{1A933A91-C286-4A94-8625-587A17860545}" dt="2026-03-18T17:25:51.162" v="50" actId="962"/>
            <ac:spMkLst>
              <pc:docMk/>
              <pc:sldMasterMk cId="372739793" sldId="2147483648"/>
              <pc:sldLayoutMk cId="3450004458" sldId="2147483654"/>
              <ac:spMk id="13" creationId="{221DCB15-BED1-EFB7-4768-A3587A053507}"/>
            </ac:spMkLst>
          </pc:spChg>
          <pc:spChg chg="mod">
            <ac:chgData name="Jay Morris" userId="cf6fc201-bb6f-4687-8d1f-b065d00d3d88" providerId="ADAL" clId="{1A933A91-C286-4A94-8625-587A17860545}" dt="2026-03-18T17:25:53.886" v="51" actId="962"/>
            <ac:spMkLst>
              <pc:docMk/>
              <pc:sldMasterMk cId="372739793" sldId="2147483648"/>
              <pc:sldLayoutMk cId="3450004458" sldId="2147483654"/>
              <ac:spMk id="14" creationId="{2976C422-7225-5444-33F5-B2B17BA6E5F0}"/>
            </ac:spMkLst>
          </pc:spChg>
          <pc:spChg chg="mod">
            <ac:chgData name="Jay Morris" userId="cf6fc201-bb6f-4687-8d1f-b065d00d3d88" providerId="ADAL" clId="{1A933A91-C286-4A94-8625-587A17860545}" dt="2026-03-18T17:25:56.476" v="52" actId="962"/>
            <ac:spMkLst>
              <pc:docMk/>
              <pc:sldMasterMk cId="372739793" sldId="2147483648"/>
              <pc:sldLayoutMk cId="3450004458" sldId="2147483654"/>
              <ac:spMk id="16" creationId="{DB9E87C5-ECC8-FECA-17C4-2E361FA14816}"/>
            </ac:spMkLst>
          </pc:spChg>
          <pc:spChg chg="mod">
            <ac:chgData name="Jay Morris" userId="cf6fc201-bb6f-4687-8d1f-b065d00d3d88" providerId="ADAL" clId="{1A933A91-C286-4A94-8625-587A17860545}" dt="2026-03-18T17:26:09.393" v="56" actId="962"/>
            <ac:spMkLst>
              <pc:docMk/>
              <pc:sldMasterMk cId="372739793" sldId="2147483648"/>
              <pc:sldLayoutMk cId="3450004458" sldId="2147483654"/>
              <ac:spMk id="17" creationId="{B39341AA-7A21-00F4-14BE-CDB78D0DFA20}"/>
            </ac:spMkLst>
          </pc:spChg>
          <pc:spChg chg="mod">
            <ac:chgData name="Jay Morris" userId="cf6fc201-bb6f-4687-8d1f-b065d00d3d88" providerId="ADAL" clId="{1A933A91-C286-4A94-8625-587A17860545}" dt="2026-03-18T17:26:09.040" v="55" actId="962"/>
            <ac:spMkLst>
              <pc:docMk/>
              <pc:sldMasterMk cId="372739793" sldId="2147483648"/>
              <pc:sldLayoutMk cId="3450004458" sldId="2147483654"/>
              <ac:spMk id="18" creationId="{2C2643B2-49E7-188C-AC66-AF664DF1077A}"/>
            </ac:spMkLst>
          </pc:spChg>
          <pc:spChg chg="mod">
            <ac:chgData name="Jay Morris" userId="cf6fc201-bb6f-4687-8d1f-b065d00d3d88" providerId="ADAL" clId="{1A933A91-C286-4A94-8625-587A17860545}" dt="2026-03-18T17:26:25.718" v="59" actId="13244"/>
            <ac:spMkLst>
              <pc:docMk/>
              <pc:sldMasterMk cId="372739793" sldId="2147483648"/>
              <pc:sldLayoutMk cId="3450004458" sldId="2147483654"/>
              <ac:spMk id="19" creationId="{B686EA25-69D1-3110-5C06-F45149B8F9E4}"/>
            </ac:spMkLst>
          </pc:spChg>
          <pc:picChg chg="mod ord">
            <ac:chgData name="Jay Morris" userId="cf6fc201-bb6f-4687-8d1f-b065d00d3d88" providerId="ADAL" clId="{1A933A91-C286-4A94-8625-587A17860545}" dt="2026-03-18T17:26:17.958" v="58" actId="962"/>
            <ac:picMkLst>
              <pc:docMk/>
              <pc:sldMasterMk cId="372739793" sldId="2147483648"/>
              <pc:sldLayoutMk cId="3450004458" sldId="2147483654"/>
              <ac:picMk id="15" creationId="{1982BF79-668A-8B23-D0DE-BBF00A9006D0}"/>
            </ac:picMkLst>
          </pc:picChg>
          <pc:cxnChg chg="mod">
            <ac:chgData name="Jay Morris" userId="cf6fc201-bb6f-4687-8d1f-b065d00d3d88" providerId="ADAL" clId="{1A933A91-C286-4A94-8625-587A17860545}" dt="2026-03-18T17:26:45.669" v="60" actId="962"/>
            <ac:cxnSpMkLst>
              <pc:docMk/>
              <pc:sldMasterMk cId="372739793" sldId="2147483648"/>
              <pc:sldLayoutMk cId="3450004458" sldId="2147483654"/>
              <ac:cxnSpMk id="20" creationId="{897ADA67-ADC3-4319-D63F-49FFB03E7B44}"/>
            </ac:cxnSpMkLst>
          </pc:cxnChg>
          <pc:cxnChg chg="mod">
            <ac:chgData name="Jay Morris" userId="cf6fc201-bb6f-4687-8d1f-b065d00d3d88" providerId="ADAL" clId="{1A933A91-C286-4A94-8625-587A17860545}" dt="2026-03-18T17:26:46.118" v="61" actId="962"/>
            <ac:cxnSpMkLst>
              <pc:docMk/>
              <pc:sldMasterMk cId="372739793" sldId="2147483648"/>
              <pc:sldLayoutMk cId="3450004458" sldId="2147483654"/>
              <ac:cxnSpMk id="21" creationId="{C9A17B00-CAAD-C69B-5AD0-71C30E6F47A9}"/>
            </ac:cxnSpMkLst>
          </pc:cxnChg>
          <pc:cxnChg chg="mod">
            <ac:chgData name="Jay Morris" userId="cf6fc201-bb6f-4687-8d1f-b065d00d3d88" providerId="ADAL" clId="{1A933A91-C286-4A94-8625-587A17860545}" dt="2026-03-18T17:26:46.530" v="62" actId="962"/>
            <ac:cxnSpMkLst>
              <pc:docMk/>
              <pc:sldMasterMk cId="372739793" sldId="2147483648"/>
              <pc:sldLayoutMk cId="3450004458" sldId="2147483654"/>
              <ac:cxnSpMk id="22" creationId="{3F3287CF-88D8-54B5-2B29-BA21E2AB9B5F}"/>
            </ac:cxnSpMkLst>
          </pc:cxnChg>
          <pc:cxnChg chg="mod">
            <ac:chgData name="Jay Morris" userId="cf6fc201-bb6f-4687-8d1f-b065d00d3d88" providerId="ADAL" clId="{1A933A91-C286-4A94-8625-587A17860545}" dt="2026-03-18T17:26:46.947" v="63" actId="962"/>
            <ac:cxnSpMkLst>
              <pc:docMk/>
              <pc:sldMasterMk cId="372739793" sldId="2147483648"/>
              <pc:sldLayoutMk cId="3450004458" sldId="2147483654"/>
              <ac:cxnSpMk id="23" creationId="{214F722E-1591-8B3B-1417-833D043377B2}"/>
            </ac:cxnSpMkLst>
          </pc:cxnChg>
          <pc:cxnChg chg="mod">
            <ac:chgData name="Jay Morris" userId="cf6fc201-bb6f-4687-8d1f-b065d00d3d88" providerId="ADAL" clId="{1A933A91-C286-4A94-8625-587A17860545}" dt="2026-03-18T17:26:47.385" v="64" actId="962"/>
            <ac:cxnSpMkLst>
              <pc:docMk/>
              <pc:sldMasterMk cId="372739793" sldId="2147483648"/>
              <pc:sldLayoutMk cId="3450004458" sldId="2147483654"/>
              <ac:cxnSpMk id="24" creationId="{67BCAD25-B8B7-A9EF-B3DF-5E3FFCF27ABD}"/>
            </ac:cxnSpMkLst>
          </pc:cxn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C80C53B-817B-A0F9-CA5D-1B3BD37330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F902A2-5A8D-A1AF-6409-D0875EE90D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C67063-50FD-449E-A1F9-3A15E24754C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D74A21-EDFE-95E5-2D1D-68ADE584E86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D915C4-5067-0855-3823-6B8307C6022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2A9E2B-8098-4EE1-950C-0BBAD2C96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95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13E7E-A852-4C4D-929B-5CF2ECF485E9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225799-B1E5-4DA9-807D-60654FAB0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909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225799-B1E5-4DA9-807D-60654FAB06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197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50E072-1077-2719-DB7C-54B46FD5E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6091" y="194373"/>
            <a:ext cx="4879817" cy="270191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FDF900-B6F8-809D-29F2-C85E80782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93887"/>
            <a:ext cx="10515600" cy="738446"/>
          </a:xfrm>
          <a:prstGeom prst="rect">
            <a:avLst/>
          </a:prstGeom>
        </p:spPr>
        <p:txBody>
          <a:bodyPr/>
          <a:lstStyle>
            <a:lvl1pPr>
              <a:defRPr sz="44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FE5E0B-9456-4AEB-7938-F87E4447E4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03563" y="4742559"/>
            <a:ext cx="5364162" cy="57011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>
                <a:solidFill>
                  <a:srgbClr val="00206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80F00C6-6B72-2B55-5E2A-0DD34C9EC7A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103563" y="5312672"/>
            <a:ext cx="5364162" cy="57011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i="1">
                <a:solidFill>
                  <a:srgbClr val="00206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17" name="Rectangle 26">
            <a:extLst>
              <a:ext uri="{FF2B5EF4-FFF2-40B4-BE49-F238E27FC236}">
                <a16:creationId xmlns:a16="http://schemas.microsoft.com/office/drawing/2014/main" id="{D7207918-1439-E544-86F9-742691699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641600" y="6731000"/>
            <a:ext cx="9550400" cy="152400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18" name="Rectangle 26">
            <a:extLst>
              <a:ext uri="{FF2B5EF4-FFF2-40B4-BE49-F238E27FC236}">
                <a16:creationId xmlns:a16="http://schemas.microsoft.com/office/drawing/2014/main" id="{A5F7B8C6-2451-D854-4C31-85180708B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731000"/>
            <a:ext cx="9550400" cy="152400"/>
          </a:xfrm>
          <a:prstGeom prst="rect">
            <a:avLst/>
          </a:prstGeom>
          <a:solidFill>
            <a:srgbClr val="0039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0883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70E44A0-573E-4FEA-A78B-C97E4715A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8533"/>
            <a:ext cx="10515600" cy="793526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0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04CB-EDAD-4EC4-933E-E9E27EBD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2773"/>
            <a:ext cx="10515600" cy="4507966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Rectangle 26">
            <a:extLst>
              <a:ext uri="{FF2B5EF4-FFF2-40B4-BE49-F238E27FC236}">
                <a16:creationId xmlns:a16="http://schemas.microsoft.com/office/drawing/2014/main" id="{4C53B0D9-5C97-6139-99B9-4D946EBB3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FD92B151-7920-C7BE-EFCB-0BBA5EE1B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53833" y="22655"/>
            <a:ext cx="1805814" cy="1124678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6D2DF8C-369B-4C43-5CD6-DB91FC8A7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427" y="101416"/>
            <a:ext cx="1696220" cy="939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74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6">
            <a:extLst>
              <a:ext uri="{FF2B5EF4-FFF2-40B4-BE49-F238E27FC236}">
                <a16:creationId xmlns:a16="http://schemas.microsoft.com/office/drawing/2014/main" id="{625FFA09-60D8-6C1F-E44E-159E6694A1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" y="0"/>
            <a:ext cx="1520329" cy="6858000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86E793-A368-078C-C0A0-DAD437E7F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0392"/>
            <a:ext cx="1520328" cy="84179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81B6DF-716E-A302-4C16-2E171D38E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0014" y="252983"/>
            <a:ext cx="10088219" cy="841792"/>
          </a:xfrm>
          <a:prstGeom prst="rect">
            <a:avLst/>
          </a:prstGeom>
        </p:spPr>
        <p:txBody>
          <a:bodyPr/>
          <a:lstStyle>
            <a:lvl1pPr>
              <a:defRPr sz="44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2E0E4F8-E9E6-3F1D-FAEB-6F349D1B7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0015" y="1123784"/>
            <a:ext cx="10088219" cy="495669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5936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6">
            <a:extLst>
              <a:ext uri="{FF2B5EF4-FFF2-40B4-BE49-F238E27FC236}">
                <a16:creationId xmlns:a16="http://schemas.microsoft.com/office/drawing/2014/main" id="{9F7A357D-CA57-2D16-E064-D35014F43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7398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61D65D9F-5A5D-CBE5-9322-DD8AAF0D2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8630" y="-27398"/>
            <a:ext cx="1805814" cy="1124678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A24441-8E6C-0F87-5879-CF80E08230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427" y="64665"/>
            <a:ext cx="1696220" cy="93918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3A4E0A2-23D9-09DD-436F-C04DF4CE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072" y="1271704"/>
            <a:ext cx="3456397" cy="1325563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A397174-D430-7AE8-1A6E-1DF716EE8F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9263" y="2762656"/>
            <a:ext cx="3455987" cy="3379382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8890D7F-1C3B-8976-10A2-2173341425B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373563" y="825500"/>
            <a:ext cx="7483475" cy="5575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9D805A-D7FB-229A-54E6-BFE3B48E54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294597" y="749663"/>
            <a:ext cx="7674795" cy="576415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63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6">
            <a:extLst>
              <a:ext uri="{FF2B5EF4-FFF2-40B4-BE49-F238E27FC236}">
                <a16:creationId xmlns:a16="http://schemas.microsoft.com/office/drawing/2014/main" id="{F2774EF3-42BA-88B1-C7A7-CB07D12A4C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9" name="Rectangle 26">
            <a:extLst>
              <a:ext uri="{FF2B5EF4-FFF2-40B4-BE49-F238E27FC236}">
                <a16:creationId xmlns:a16="http://schemas.microsoft.com/office/drawing/2014/main" id="{2D6D9A67-83C7-476F-4DC7-77F0FD0E4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98534" y="1163"/>
            <a:ext cx="1805814" cy="1124678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B1DED6B-5B71-DC97-1D2C-D3AB80F0BF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35" y="156056"/>
            <a:ext cx="1696220" cy="939182"/>
          </a:xfrm>
          <a:prstGeom prst="rect">
            <a:avLst/>
          </a:prstGeom>
        </p:spPr>
      </p:pic>
      <p:sp>
        <p:nvSpPr>
          <p:cNvPr id="7" name="Title 5">
            <a:extLst>
              <a:ext uri="{FF2B5EF4-FFF2-40B4-BE49-F238E27FC236}">
                <a16:creationId xmlns:a16="http://schemas.microsoft.com/office/drawing/2014/main" id="{9D053C42-0DCA-6103-EF72-554B3C552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770" y="984738"/>
            <a:ext cx="8762970" cy="705950"/>
          </a:xfrm>
          <a:prstGeom prst="rect">
            <a:avLst/>
          </a:prstGeom>
        </p:spPr>
        <p:txBody>
          <a:bodyPr/>
          <a:lstStyle>
            <a:lvl1pPr>
              <a:defRPr sz="44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40336B-FF0F-C42B-CFDF-876957CEE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73771" y="1887524"/>
            <a:ext cx="2368964" cy="260284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9590A0E-806B-8F62-188D-72BC60A4649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94463" y="1969006"/>
            <a:ext cx="2123835" cy="236953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B9CAEAA-FB08-3AF6-217B-7F509F4FD9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4537" y="4644275"/>
            <a:ext cx="2472578" cy="5616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dirty="0"/>
              <a:t>Photo Title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327E304C-C78B-3971-4442-8CD50D1940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3772" y="5205928"/>
            <a:ext cx="2453344" cy="13442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1"/>
            </a:lvl1pPr>
          </a:lstStyle>
          <a:p>
            <a:pPr lvl="0"/>
            <a:r>
              <a:rPr lang="en-US" dirty="0"/>
              <a:t>Caption can go here.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FCDAF4-15A0-5714-33FF-B2D707C4D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5770" y="1969006"/>
            <a:ext cx="8352465" cy="444173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5561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6">
            <a:extLst>
              <a:ext uri="{FF2B5EF4-FFF2-40B4-BE49-F238E27FC236}">
                <a16:creationId xmlns:a16="http://schemas.microsoft.com/office/drawing/2014/main" id="{221DCB15-BED1-EFB7-4768-A3587A053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7398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14" name="Rectangle 26">
            <a:extLst>
              <a:ext uri="{FF2B5EF4-FFF2-40B4-BE49-F238E27FC236}">
                <a16:creationId xmlns:a16="http://schemas.microsoft.com/office/drawing/2014/main" id="{2976C422-7225-5444-33F5-B2B17BA6E5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492055" y="330875"/>
            <a:ext cx="3091502" cy="1219628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B9E87C5-ECC8-FECA-17C4-2E361FA14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92055" y="1550503"/>
            <a:ext cx="3091502" cy="11501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982BF79-668A-8B23-D0DE-BBF00A9006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40" y="123435"/>
            <a:ext cx="2474331" cy="13700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BE98517-10A3-329F-A27D-AA96C3C3BDE2}"/>
              </a:ext>
            </a:extLst>
          </p:cNvPr>
          <p:cNvSpPr txBox="1"/>
          <p:nvPr userDrawn="1"/>
        </p:nvSpPr>
        <p:spPr>
          <a:xfrm>
            <a:off x="0" y="2589237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B686EA25-69D1-3110-5C06-F45149B8F9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35823" y="3995531"/>
            <a:ext cx="8326348" cy="496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121917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b="1" i="0" spc="300" dirty="0">
                <a:solidFill>
                  <a:srgbClr val="003366"/>
                </a:solidFill>
                <a:effectLst/>
                <a:latin typeface="Arial" panose="020B0604020202020204" pitchFamily="34" charset="0"/>
              </a:rPr>
              <a:t>WE BELIEVE IN THE POWER OF SYNERGY</a:t>
            </a:r>
            <a:endParaRPr kumimoji="0" lang="en-US" altLang="en-US" sz="2000" b="1" i="1" u="none" strike="noStrike" kern="1200" cap="none" spc="30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9E0F6F05-182E-C780-2260-97C6E2E17CB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263396" y="4577484"/>
            <a:ext cx="7543287" cy="812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1219170" rtl="0" eaLnBrk="0" fontAlgn="base" latinLnBrk="0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600" b="0" i="0" spc="300" dirty="0">
                <a:solidFill>
                  <a:srgbClr val="003366"/>
                </a:solidFill>
                <a:effectLst/>
                <a:latin typeface="Arial" panose="020B0604020202020204" pitchFamily="34" charset="0"/>
              </a:rPr>
              <a:t>STUDENTS </a:t>
            </a:r>
            <a:r>
              <a:rPr lang="en-US" sz="1600" b="0" i="0" spc="300" dirty="0">
                <a:solidFill>
                  <a:srgbClr val="CC0000"/>
                </a:solidFill>
                <a:effectLst/>
                <a:latin typeface="Arial" panose="020B0604020202020204" pitchFamily="34" charset="0"/>
              </a:rPr>
              <a:t>+</a:t>
            </a:r>
            <a:r>
              <a:rPr lang="en-US" sz="1600" b="0" i="0" spc="300" dirty="0">
                <a:solidFill>
                  <a:srgbClr val="003366"/>
                </a:solidFill>
                <a:effectLst/>
                <a:latin typeface="Arial" panose="020B0604020202020204" pitchFamily="34" charset="0"/>
              </a:rPr>
              <a:t> RESEARCH </a:t>
            </a:r>
            <a:r>
              <a:rPr lang="en-US" sz="1600" b="0" i="0" spc="300" dirty="0">
                <a:solidFill>
                  <a:srgbClr val="CC0000"/>
                </a:solidFill>
                <a:effectLst/>
                <a:latin typeface="Arial" panose="020B0604020202020204" pitchFamily="34" charset="0"/>
              </a:rPr>
              <a:t>+</a:t>
            </a:r>
            <a:r>
              <a:rPr lang="en-US" sz="1600" b="0" i="0" spc="300" dirty="0">
                <a:solidFill>
                  <a:srgbClr val="003366"/>
                </a:solidFill>
                <a:effectLst/>
                <a:latin typeface="Arial" panose="020B0604020202020204" pitchFamily="34" charset="0"/>
              </a:rPr>
              <a:t> GRADUATE </a:t>
            </a:r>
            <a:br>
              <a:rPr lang="en-US" sz="1600" b="0" i="0" spc="300" dirty="0">
                <a:solidFill>
                  <a:srgbClr val="003366"/>
                </a:solidFill>
                <a:effectLst/>
                <a:latin typeface="Arial" panose="020B0604020202020204" pitchFamily="34" charset="0"/>
              </a:rPr>
            </a:br>
            <a:r>
              <a:rPr lang="en-US" sz="1600" b="0" i="0" spc="300" dirty="0">
                <a:solidFill>
                  <a:srgbClr val="003366"/>
                </a:solidFill>
                <a:effectLst/>
                <a:latin typeface="Arial" panose="020B0604020202020204" pitchFamily="34" charset="0"/>
              </a:rPr>
              <a:t>MEDICAL EDUCATION </a:t>
            </a:r>
            <a:r>
              <a:rPr lang="en-US" sz="1600" b="0" i="0" spc="300" dirty="0">
                <a:solidFill>
                  <a:srgbClr val="CC0000"/>
                </a:solidFill>
                <a:effectLst/>
                <a:latin typeface="Arial" panose="020B0604020202020204" pitchFamily="34" charset="0"/>
              </a:rPr>
              <a:t>+</a:t>
            </a:r>
            <a:r>
              <a:rPr lang="en-US" sz="1600" b="0" i="0" spc="300" dirty="0">
                <a:solidFill>
                  <a:srgbClr val="003366"/>
                </a:solidFill>
                <a:effectLst/>
                <a:latin typeface="Arial" panose="020B0604020202020204" pitchFamily="34" charset="0"/>
              </a:rPr>
              <a:t> CLINICAL PRACTICE</a:t>
            </a:r>
            <a:endParaRPr kumimoji="0" lang="en-US" altLang="en-US" sz="1600" b="1" i="1" u="none" strike="noStrike" kern="1200" cap="none" spc="300" normalizeH="0" baseline="0" noProof="0" dirty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97ADA67-ADC3-4319-D63F-49FFB03E7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263396" y="4331093"/>
            <a:ext cx="399505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9A17B00-CAAD-C69B-5AD0-71C30E6F47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529098" y="4308832"/>
            <a:ext cx="277585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F3287CF-88D8-54B5-2B29-BA21E2AB9B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263396" y="5593021"/>
            <a:ext cx="7543287" cy="2250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14F722E-1591-8B3B-1417-833D043377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2263396" y="4331093"/>
            <a:ext cx="0" cy="1269429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7BCAD25-B8B7-A9EF-B3DF-5E3FFCF27A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9806683" y="4308832"/>
            <a:ext cx="0" cy="130669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 26">
            <a:extLst>
              <a:ext uri="{FF2B5EF4-FFF2-40B4-BE49-F238E27FC236}">
                <a16:creationId xmlns:a16="http://schemas.microsoft.com/office/drawing/2014/main" id="{2C2643B2-49E7-188C-AC66-AF664DF107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731000"/>
            <a:ext cx="9550400" cy="152400"/>
          </a:xfrm>
          <a:prstGeom prst="rect">
            <a:avLst/>
          </a:prstGeom>
          <a:solidFill>
            <a:srgbClr val="0039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17" name="Rectangle 26">
            <a:extLst>
              <a:ext uri="{FF2B5EF4-FFF2-40B4-BE49-F238E27FC236}">
                <a16:creationId xmlns:a16="http://schemas.microsoft.com/office/drawing/2014/main" id="{B39341AA-7A21-00F4-14BE-CDB78D0DF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641600" y="6731000"/>
            <a:ext cx="9550400" cy="152400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0004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73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marL="0" marR="0" indent="0" algn="ctr" defTabSz="914400" rtl="0" eaLnBrk="1" fontAlgn="auto" latinLnBrk="0" hangingPunct="1">
        <a:lnSpc>
          <a:spcPct val="9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93FF5-157D-E088-0BF5-FD4CF4147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D02C50-DEF6-C9D1-0DAA-5D527EA31A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969C9-BFD0-A05B-2753-C8202263E1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796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E48A4-CB6B-2C47-3C44-9D89A1C5E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8533"/>
            <a:ext cx="10515600" cy="793526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58BF4-0507-B84E-FF87-560867F0E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484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FB60660-9DE8-F649-BCCA-3F59E30F4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C94D299-8A28-74CB-4B14-1DB00B39C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15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5A0F5-8D2D-4F9B-23C7-5CD00E6B7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D2C7FB-FA35-A69B-4182-FE508809949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697F4-9334-D1CC-DAA6-272BE46C479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47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BC80071-26F1-F002-8B42-5DC129A1A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2A4FA-29A1-982D-4645-F7A2F541366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18E3BD-BB0A-7046-D546-FCC7219FD3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2BAFF9-3396-CDB5-215C-789C0E3411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52B8B47-7874-785B-4E88-0D2D0CAA6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939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196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>
        <a:normAutofit/>
      </a:bodyPr>
      <a:lstStyle>
        <a:defPPr algn="l">
          <a:defRPr sz="44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7E4C8CEFA8BE45853104E0189D5EBA" ma:contentTypeVersion="15" ma:contentTypeDescription="Create a new document." ma:contentTypeScope="" ma:versionID="dcb5d05e8a0fe80d84a4c9628d8cac98">
  <xsd:schema xmlns:xsd="http://www.w3.org/2001/XMLSchema" xmlns:xs="http://www.w3.org/2001/XMLSchema" xmlns:p="http://schemas.microsoft.com/office/2006/metadata/properties" xmlns:ns2="d43c7790-83f6-48a0-8fee-caff8b8989fc" xmlns:ns3="099b29d4-a3d8-462c-83b1-056f7d53c45a" xmlns:ns4="191a8ad3-b87d-4954-8e56-4f9a08167de3" targetNamespace="http://schemas.microsoft.com/office/2006/metadata/properties" ma:root="true" ma:fieldsID="49dd89255898bed2cfae30bc3955cf5a" ns2:_="" ns3:_="" ns4:_="">
    <xsd:import namespace="d43c7790-83f6-48a0-8fee-caff8b8989fc"/>
    <xsd:import namespace="099b29d4-a3d8-462c-83b1-056f7d53c45a"/>
    <xsd:import namespace="191a8ad3-b87d-4954-8e56-4f9a08167d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4:SharedWithUsers" minOccurs="0"/>
                <xsd:element ref="ns4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3c7790-83f6-48a0-8fee-caff8b8989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728a8d2-fce2-4ead-88e1-13feca9680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9b29d4-a3d8-462c-83b1-056f7d53c45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80e276e-7d96-4acd-9135-7381c5f76900}" ma:internalName="TaxCatchAll" ma:showField="CatchAllData" ma:web="099b29d4-a3d8-462c-83b1-056f7d53c4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1a8ad3-b87d-4954-8e56-4f9a08167de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99b29d4-a3d8-462c-83b1-056f7d53c45a" xsi:nil="true"/>
    <lcf76f155ced4ddcb4097134ff3c332f xmlns="d43c7790-83f6-48a0-8fee-caff8b8989f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949FAB2-6364-4D17-9C7F-17F9BB3336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3c7790-83f6-48a0-8fee-caff8b8989fc"/>
    <ds:schemaRef ds:uri="099b29d4-a3d8-462c-83b1-056f7d53c45a"/>
    <ds:schemaRef ds:uri="191a8ad3-b87d-4954-8e56-4f9a08167d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64D86C0-6804-4094-8C4D-60521DD545E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18BC2C-B151-455C-A247-B67A9CB61830}">
  <ds:schemaRefs>
    <ds:schemaRef ds:uri="099b29d4-a3d8-462c-83b1-056f7d53c45a"/>
    <ds:schemaRef ds:uri="http://schemas.microsoft.com/office/2006/documentManagement/types"/>
    <ds:schemaRef ds:uri="http://schemas.microsoft.com/office/infopath/2007/PartnerControls"/>
    <ds:schemaRef ds:uri="http://purl.org/dc/dcmitype/"/>
    <ds:schemaRef ds:uri="191a8ad3-b87d-4954-8e56-4f9a08167de3"/>
    <ds:schemaRef ds:uri="http://schemas.microsoft.com/office/2006/metadata/properties"/>
    <ds:schemaRef ds:uri="d43c7790-83f6-48a0-8fee-caff8b8989fc"/>
    <ds:schemaRef ds:uri="http://www.w3.org/XML/1998/namespace"/>
    <ds:schemaRef ds:uri="http://schemas.openxmlformats.org/package/2006/metadata/core-properties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22903</TotalTime>
  <Words>1</Words>
  <Application>Microsoft Office PowerPoint</Application>
  <PresentationFormat>Widescreen</PresentationFormat>
  <Paragraphs>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 PowerPoint Template - Version 2 Master Slides</dc:title>
  <dc:creator>Fatima Georges</dc:creator>
  <cp:lastModifiedBy>Jay Morris</cp:lastModifiedBy>
  <cp:revision>279</cp:revision>
  <dcterms:created xsi:type="dcterms:W3CDTF">2020-04-13T14:49:35Z</dcterms:created>
  <dcterms:modified xsi:type="dcterms:W3CDTF">2026-03-18T17:37:51Z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0x0101004B7E4C8CEFA8BE45853104E0189D5EBA</vt:lpwstr>
  </property>
</Properties>
</file>