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58" r:id="rId4"/>
    <p:sldId id="263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7C"/>
    <a:srgbClr val="D512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2"/>
    <p:restoredTop sz="94626"/>
  </p:normalViewPr>
  <p:slideViewPr>
    <p:cSldViewPr snapToGrid="0" snapToObjects="1">
      <p:cViewPr varScale="1">
        <p:scale>
          <a:sx n="105" d="100"/>
          <a:sy n="105" d="100"/>
        </p:scale>
        <p:origin x="10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5" d="100"/>
          <a:sy n="145" d="100"/>
        </p:scale>
        <p:origin x="440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CB4541-B57E-B34D-8F0E-37B0B0BFB9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C53B9-1A3F-D047-BC3B-FFB17729F8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CDEAF-DEB5-8048-B1CF-89F4B4725D67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30E8B2-2C82-6140-ADFE-2CEBEB227A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4AAB9-45E5-B240-895F-BC0B576DE8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FFA0B-F30E-6F45-9B2C-1570ADDD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94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E3CA4-39A0-7B4A-B050-B26139FFCB5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1D372-69D7-9A45-BD4D-6539E4CA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4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91D372-69D7-9A45-BD4D-6539E4CA68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8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91D372-69D7-9A45-BD4D-6539E4CA68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38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88E37252-91FC-A047-B4CE-F41BDDC2A983}"/>
              </a:ext>
            </a:extLst>
          </p:cNvPr>
          <p:cNvSpPr/>
          <p:nvPr userDrawn="1"/>
        </p:nvSpPr>
        <p:spPr>
          <a:xfrm flipH="1" flipV="1">
            <a:off x="9855976" y="0"/>
            <a:ext cx="2343839" cy="3509963"/>
          </a:xfrm>
          <a:prstGeom prst="rtTriangle">
            <a:avLst/>
          </a:prstGeom>
          <a:solidFill>
            <a:srgbClr val="D51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F237C988-BAD2-A440-AD2B-A02675B11E3C}"/>
              </a:ext>
            </a:extLst>
          </p:cNvPr>
          <p:cNvSpPr/>
          <p:nvPr userDrawn="1"/>
        </p:nvSpPr>
        <p:spPr>
          <a:xfrm rot="16200000" flipH="1">
            <a:off x="9390184" y="-1293446"/>
            <a:ext cx="1516185" cy="4103077"/>
          </a:xfrm>
          <a:prstGeom prst="rtTriangle">
            <a:avLst/>
          </a:prstGeom>
          <a:solidFill>
            <a:srgbClr val="0045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78E35ABE-0193-EB82-FBAB-5E47CB36E5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44659" y="104702"/>
            <a:ext cx="1436493" cy="7957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FBB9AB-871B-5509-2A9E-0AF3A508D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08629"/>
            <a:ext cx="9144000" cy="199377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 b="1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9C416-0A8C-6EB8-3CE4-5CF9A408330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87947" y="4397290"/>
            <a:ext cx="5216106" cy="59739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 i="1"/>
            </a:lvl1pPr>
          </a:lstStyle>
          <a:p>
            <a:r>
              <a:rPr lang="en-US" dirty="0"/>
              <a:t>Name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B696474-05D0-3C22-171E-864E013B6475}"/>
              </a:ext>
            </a:extLst>
          </p:cNvPr>
          <p:cNvSpPr txBox="1">
            <a:spLocks/>
          </p:cNvSpPr>
          <p:nvPr userDrawn="1"/>
        </p:nvSpPr>
        <p:spPr>
          <a:xfrm>
            <a:off x="3487947" y="4994689"/>
            <a:ext cx="5216106" cy="59739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71301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DDC6E27-0CCA-7B4E-8315-7B32FC6395D1}"/>
              </a:ext>
            </a:extLst>
          </p:cNvPr>
          <p:cNvGrpSpPr/>
          <p:nvPr userDrawn="1"/>
        </p:nvGrpSpPr>
        <p:grpSpPr>
          <a:xfrm>
            <a:off x="0" y="0"/>
            <a:ext cx="2682115" cy="6887395"/>
            <a:chOff x="0" y="0"/>
            <a:chExt cx="2682115" cy="6887395"/>
          </a:xfrm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2B41738B-5E59-6149-89D9-ACA1D8918B12}"/>
                </a:ext>
              </a:extLst>
            </p:cNvPr>
            <p:cNvSpPr/>
            <p:nvPr/>
          </p:nvSpPr>
          <p:spPr>
            <a:xfrm rot="10800000" flipH="1">
              <a:off x="137009" y="1343780"/>
              <a:ext cx="2545106" cy="5536266"/>
            </a:xfrm>
            <a:prstGeom prst="diagStrip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23C66EF9-0E20-0F4C-A469-BCE00FDCFD72}"/>
                </a:ext>
              </a:extLst>
            </p:cNvPr>
            <p:cNvSpPr/>
            <p:nvPr/>
          </p:nvSpPr>
          <p:spPr>
            <a:xfrm rot="10800000" flipH="1">
              <a:off x="105913" y="0"/>
              <a:ext cx="2244450" cy="5814180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A4EB536B-0A57-AB4D-A139-DFDB9CCB76DC}"/>
                </a:ext>
              </a:extLst>
            </p:cNvPr>
            <p:cNvSpPr/>
            <p:nvPr/>
          </p:nvSpPr>
          <p:spPr>
            <a:xfrm>
              <a:off x="9253" y="832454"/>
              <a:ext cx="2187456" cy="6040243"/>
            </a:xfrm>
            <a:prstGeom prst="rtTriangle">
              <a:avLst/>
            </a:prstGeom>
            <a:solidFill>
              <a:srgbClr val="00457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E22D6523-E583-0B42-B4FB-A6CABC248E56}"/>
                </a:ext>
              </a:extLst>
            </p:cNvPr>
            <p:cNvSpPr/>
            <p:nvPr/>
          </p:nvSpPr>
          <p:spPr>
            <a:xfrm rot="10800000" flipH="1">
              <a:off x="0" y="0"/>
              <a:ext cx="2187456" cy="5806831"/>
            </a:xfrm>
            <a:prstGeom prst="rtTriangl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Diagonal Stripe 7">
              <a:extLst>
                <a:ext uri="{FF2B5EF4-FFF2-40B4-BE49-F238E27FC236}">
                  <a16:creationId xmlns:a16="http://schemas.microsoft.com/office/drawing/2014/main" id="{DC4C37C2-3DDA-4C4E-9699-D942B7851DC8}"/>
                </a:ext>
              </a:extLst>
            </p:cNvPr>
            <p:cNvSpPr/>
            <p:nvPr/>
          </p:nvSpPr>
          <p:spPr>
            <a:xfrm>
              <a:off x="9253" y="7348"/>
              <a:ext cx="2187455" cy="5251473"/>
            </a:xfrm>
            <a:prstGeom prst="diagStrip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B2A06F9E-06CD-594B-AF21-D48A270EB794}"/>
                </a:ext>
              </a:extLst>
            </p:cNvPr>
            <p:cNvSpPr/>
            <p:nvPr/>
          </p:nvSpPr>
          <p:spPr>
            <a:xfrm rot="10800000" flipH="1">
              <a:off x="9253" y="1351129"/>
              <a:ext cx="2545106" cy="5536266"/>
            </a:xfrm>
            <a:prstGeom prst="diagStrip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E86F90DA-7760-AB42-AD46-71FCB311A8BC}"/>
                </a:ext>
              </a:extLst>
            </p:cNvPr>
            <p:cNvSpPr/>
            <p:nvPr/>
          </p:nvSpPr>
          <p:spPr>
            <a:xfrm>
              <a:off x="0" y="2695840"/>
              <a:ext cx="2146365" cy="4191555"/>
            </a:xfrm>
            <a:prstGeom prst="rtTriangl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Diagonal Stripe 10">
              <a:extLst>
                <a:ext uri="{FF2B5EF4-FFF2-40B4-BE49-F238E27FC236}">
                  <a16:creationId xmlns:a16="http://schemas.microsoft.com/office/drawing/2014/main" id="{BE6A17A3-4732-2248-AFEF-F7C4500B45A9}"/>
                </a:ext>
              </a:extLst>
            </p:cNvPr>
            <p:cNvSpPr/>
            <p:nvPr/>
          </p:nvSpPr>
          <p:spPr>
            <a:xfrm>
              <a:off x="0" y="0"/>
              <a:ext cx="2055445" cy="5329625"/>
            </a:xfrm>
            <a:prstGeom prst="diagStripe">
              <a:avLst/>
            </a:prstGeom>
            <a:solidFill>
              <a:srgbClr val="D512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2" name="Picture 1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516A66AD-C3B9-B4A9-6AB4-485B0F5E16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008" y="5496491"/>
            <a:ext cx="1957722" cy="108447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F77A8F05-E85E-184C-3990-FDA0C3D4A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275" y="365126"/>
            <a:ext cx="9279063" cy="81053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b="1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17FC458-D3ED-B7C2-C964-6ACFD83DD5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478119" y="1431985"/>
            <a:ext cx="4552410" cy="474497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8DF54D5-5BAD-9F68-65BA-9ED38B0C673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82929" y="1431985"/>
            <a:ext cx="4552410" cy="474497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30717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7FC36-F4E3-98AB-4A69-0172C30AD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698" y="365126"/>
            <a:ext cx="8241640" cy="81053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b="1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C373C-6505-68CF-C4F1-BE762F3A18B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493698" y="1431985"/>
            <a:ext cx="8241640" cy="454612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1730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6E5C72B-8216-D043-ADFF-C5BEADBCC556}"/>
              </a:ext>
            </a:extLst>
          </p:cNvPr>
          <p:cNvGrpSpPr/>
          <p:nvPr userDrawn="1"/>
        </p:nvGrpSpPr>
        <p:grpSpPr>
          <a:xfrm>
            <a:off x="9430186" y="0"/>
            <a:ext cx="2761816" cy="6858001"/>
            <a:chOff x="7224457" y="0"/>
            <a:chExt cx="4967545" cy="6858001"/>
          </a:xfrm>
        </p:grpSpPr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63807E24-A103-C142-9C89-EDC482D5E0B7}"/>
                </a:ext>
              </a:extLst>
            </p:cNvPr>
            <p:cNvSpPr/>
            <p:nvPr/>
          </p:nvSpPr>
          <p:spPr>
            <a:xfrm rot="16200000" flipH="1">
              <a:off x="6537569" y="1000369"/>
              <a:ext cx="5892800" cy="3892062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D12A6FCE-6E37-E94A-A993-115C532C0135}"/>
                </a:ext>
              </a:extLst>
            </p:cNvPr>
            <p:cNvSpPr/>
            <p:nvPr/>
          </p:nvSpPr>
          <p:spPr>
            <a:xfrm flipH="1">
              <a:off x="7224457" y="3322553"/>
              <a:ext cx="4967540" cy="3535448"/>
            </a:xfrm>
            <a:prstGeom prst="rtTriangl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462C4B59-370B-7143-BC02-A182CEF5F575}"/>
                </a:ext>
              </a:extLst>
            </p:cNvPr>
            <p:cNvSpPr/>
            <p:nvPr/>
          </p:nvSpPr>
          <p:spPr>
            <a:xfrm rot="16200000" flipH="1">
              <a:off x="7201876" y="980833"/>
              <a:ext cx="5970956" cy="4009292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063AAB28-6BEE-F744-9D6D-955BA404FC25}"/>
                </a:ext>
              </a:extLst>
            </p:cNvPr>
            <p:cNvSpPr/>
            <p:nvPr/>
          </p:nvSpPr>
          <p:spPr>
            <a:xfrm rot="16200000" flipH="1">
              <a:off x="7299569" y="1000369"/>
              <a:ext cx="5892800" cy="3892062"/>
            </a:xfrm>
            <a:prstGeom prst="rtTriangl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AFDC4B82-BD52-F840-880B-E27DB294595C}"/>
                </a:ext>
              </a:extLst>
            </p:cNvPr>
            <p:cNvSpPr/>
            <p:nvPr/>
          </p:nvSpPr>
          <p:spPr>
            <a:xfrm rot="16200000" flipH="1">
              <a:off x="7551616" y="974973"/>
              <a:ext cx="5615355" cy="3665416"/>
            </a:xfrm>
            <a:prstGeom prst="rtTriangle">
              <a:avLst/>
            </a:prstGeom>
            <a:solidFill>
              <a:srgbClr val="D512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6C5256C7-47D4-E911-3345-DAB4FEF23F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635" y="6071782"/>
            <a:ext cx="3057513" cy="7862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A82EA5-EE5F-0A3D-E99D-A29F85EFA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222" y="365126"/>
            <a:ext cx="9009248" cy="81053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b="1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C0E630A-DCE3-83E4-52E7-6ACA204381A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5222" y="1431985"/>
            <a:ext cx="9009248" cy="454612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4579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142D876-02F2-7749-81A1-3B9333D623B2}"/>
              </a:ext>
            </a:extLst>
          </p:cNvPr>
          <p:cNvGrpSpPr/>
          <p:nvPr userDrawn="1"/>
        </p:nvGrpSpPr>
        <p:grpSpPr>
          <a:xfrm>
            <a:off x="8955536" y="0"/>
            <a:ext cx="3236464" cy="6858000"/>
            <a:chOff x="5845908" y="0"/>
            <a:chExt cx="6346092" cy="6858000"/>
          </a:xfrm>
        </p:grpSpPr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9DD1EFBA-AFA3-8043-A5A0-915100841FBA}"/>
                </a:ext>
              </a:extLst>
            </p:cNvPr>
            <p:cNvSpPr/>
            <p:nvPr/>
          </p:nvSpPr>
          <p:spPr>
            <a:xfrm rot="16200000" flipH="1">
              <a:off x="7033112" y="958116"/>
              <a:ext cx="5808295" cy="3892064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CA88C73A-897D-C046-BD5A-CC75F26223E0}"/>
                </a:ext>
              </a:extLst>
            </p:cNvPr>
            <p:cNvSpPr/>
            <p:nvPr/>
          </p:nvSpPr>
          <p:spPr>
            <a:xfrm flipH="1">
              <a:off x="5845908" y="1371600"/>
              <a:ext cx="6346092" cy="5486400"/>
            </a:xfrm>
            <a:prstGeom prst="rtTriangle">
              <a:avLst/>
            </a:prstGeom>
            <a:solidFill>
              <a:srgbClr val="D512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D852E613-CC4A-3C42-BC37-A56F9F2DD884}"/>
                </a:ext>
              </a:extLst>
            </p:cNvPr>
            <p:cNvSpPr/>
            <p:nvPr/>
          </p:nvSpPr>
          <p:spPr>
            <a:xfrm rot="16200000" flipH="1">
              <a:off x="7201876" y="980833"/>
              <a:ext cx="5970956" cy="4009292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AB9B96FD-A3BE-2B4A-BB1C-FE2024122D06}"/>
                </a:ext>
              </a:extLst>
            </p:cNvPr>
            <p:cNvSpPr/>
            <p:nvPr/>
          </p:nvSpPr>
          <p:spPr>
            <a:xfrm rot="16200000" flipH="1">
              <a:off x="7299569" y="1000369"/>
              <a:ext cx="5892800" cy="3892062"/>
            </a:xfrm>
            <a:prstGeom prst="rtTriangle">
              <a:avLst/>
            </a:prstGeom>
            <a:solidFill>
              <a:srgbClr val="0045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Picture 9" descr="A close-up of a logo&#10;&#10;Description automatically generated">
            <a:extLst>
              <a:ext uri="{FF2B5EF4-FFF2-40B4-BE49-F238E27FC236}">
                <a16:creationId xmlns:a16="http://schemas.microsoft.com/office/drawing/2014/main" id="{57D58A5E-B191-E58F-FEF2-67F8132837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635" y="6071782"/>
            <a:ext cx="3057513" cy="7862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3D218-7C05-83E7-7755-7CF693483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9291" y="2308629"/>
            <a:ext cx="9040343" cy="14352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 b="1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EE749-64C7-1369-7B1E-E3D50344A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9291" y="3822906"/>
            <a:ext cx="9040343" cy="10941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400" i="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16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673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D153F6A3-F988-7940-80C9-9398FEEE4DE4}"/>
              </a:ext>
            </a:extLst>
          </p:cNvPr>
          <p:cNvSpPr/>
          <p:nvPr userDrawn="1"/>
        </p:nvSpPr>
        <p:spPr>
          <a:xfrm rot="5400000">
            <a:off x="466493" y="-266700"/>
            <a:ext cx="3048000" cy="358140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53586014-50AE-7244-88D1-424A7EE728BE}"/>
              </a:ext>
            </a:extLst>
          </p:cNvPr>
          <p:cNvSpPr/>
          <p:nvPr userDrawn="1"/>
        </p:nvSpPr>
        <p:spPr>
          <a:xfrm rot="5400000">
            <a:off x="266700" y="-266700"/>
            <a:ext cx="3048000" cy="3581400"/>
          </a:xfrm>
          <a:prstGeom prst="rtTriangle">
            <a:avLst/>
          </a:prstGeom>
          <a:solidFill>
            <a:srgbClr val="D51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AF41AC89-067E-454C-990C-7AAAF2BC3333}"/>
              </a:ext>
            </a:extLst>
          </p:cNvPr>
          <p:cNvSpPr/>
          <p:nvPr userDrawn="1"/>
        </p:nvSpPr>
        <p:spPr>
          <a:xfrm>
            <a:off x="0" y="1849740"/>
            <a:ext cx="3985667" cy="5008260"/>
          </a:xfrm>
          <a:prstGeom prst="rtTriangle">
            <a:avLst/>
          </a:prstGeom>
          <a:solidFill>
            <a:srgbClr val="0045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9CA2EDCA-F821-9D99-11D4-BEDF5D00682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7723" y="5200214"/>
            <a:ext cx="2784727" cy="154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36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5" r:id="rId3"/>
    <p:sldLayoutId id="2147483664" r:id="rId4"/>
    <p:sldLayoutId id="2147483663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6A5DE-FB46-7548-8D89-69583C1B8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2FB583-32B1-634A-B5D0-4DDC64122210}"/>
              </a:ext>
            </a:extLst>
          </p:cNvPr>
          <p:cNvSpPr txBox="1"/>
          <p:nvPr/>
        </p:nvSpPr>
        <p:spPr>
          <a:xfrm>
            <a:off x="4118517" y="1025912"/>
            <a:ext cx="7449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200" b="1" dirty="0">
                <a:latin typeface="Calibri" panose="020F0502020204030204" pitchFamily="34" charset="0"/>
                <a:cs typeface="Calibri" panose="020F0502020204030204" pitchFamily="34" charset="0"/>
              </a:rPr>
              <a:t>Heading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8FAE037-8C62-FB4D-9ECC-72843C485305}"/>
              </a:ext>
            </a:extLst>
          </p:cNvPr>
          <p:cNvSpPr txBox="1"/>
          <p:nvPr/>
        </p:nvSpPr>
        <p:spPr>
          <a:xfrm>
            <a:off x="4118516" y="2124670"/>
            <a:ext cx="74490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Subheading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3B6341-86F4-444F-84E1-7B1E5FA663A8}"/>
              </a:ext>
            </a:extLst>
          </p:cNvPr>
          <p:cNvSpPr txBox="1"/>
          <p:nvPr/>
        </p:nvSpPr>
        <p:spPr>
          <a:xfrm>
            <a:off x="5913866" y="5335527"/>
            <a:ext cx="5508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084736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72F87E-3354-4D1D-6F1C-CA6EA54A5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8EABAEA-A633-0AA2-7FB1-EB17584D4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76BE4B-3CC0-AD50-A2B9-F3177032A24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26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363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46F54-EA80-3B26-959A-C7E608D5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DC22F-F667-0DB8-BC77-AD286B086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29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395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</Words>
  <Application>Microsoft Office PowerPoint</Application>
  <PresentationFormat>Widescreen</PresentationFormat>
  <Paragraphs>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Irina Weiner</dc:creator>
  <cp:lastModifiedBy>Samantha Starr</cp:lastModifiedBy>
  <cp:revision>10</cp:revision>
  <dcterms:created xsi:type="dcterms:W3CDTF">2022-01-31T14:37:13Z</dcterms:created>
  <dcterms:modified xsi:type="dcterms:W3CDTF">2024-08-13T19:33:04Z</dcterms:modified>
</cp:coreProperties>
</file>