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62" r:id="rId7"/>
    <p:sldId id="258" r:id="rId8"/>
    <p:sldId id="261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ood" initials="SW" lastIdx="2" clrIdx="0"/>
  <p:cmAuthor id="2" name="julie pilitsis" initials="jp" lastIdx="15" clrIdx="1"/>
  <p:cmAuthor id="3" name="Julie Pilitsis" initials="JP" lastIdx="49" clrIdx="2"/>
  <p:cmAuthor id="4" name="Dorothy Air" initials="DA" lastIdx="1" clrIdx="3"/>
  <p:cmAuthor id="5" name="Olga Khazen" initials="OK" lastIdx="3" clrIdx="4"/>
  <p:cmAuthor id="6" name="Michael Turtz" initials="MT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0C53B-817B-A0F9-CA5D-1B3BD3733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902A2-5A8D-A1AF-6409-D0875EE90D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063-50FD-449E-A1F9-3A15E24754C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A21-EDFE-95E5-2D1D-68ADE584E8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915C4-5067-0855-3823-6B8307C60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A9E2B-8098-4EE1-950C-0BBAD2C96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3E7E-A852-4C4D-929B-5CF2ECF485E9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5799-B1E5-4DA9-807D-60654FAB0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6">
            <a:extLst>
              <a:ext uri="{FF2B5EF4-FFF2-40B4-BE49-F238E27FC236}">
                <a16:creationId xmlns:a16="http://schemas.microsoft.com/office/drawing/2014/main" id="{39557798-0576-08D4-6389-9313F360E0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9A8F22F2-4BDD-19FC-01C7-4544646AC1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03646" y="538084"/>
            <a:ext cx="810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students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research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graduate medical education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clinical practice</a:t>
            </a:r>
            <a:endParaRPr kumimoji="0" lang="en-US" altLang="en-US" sz="1200" b="1" i="1" u="none" strike="noStrike" kern="1200" cap="none" spc="300" normalizeH="0" baseline="0" noProof="0" dirty="0">
              <a:ln>
                <a:noFill/>
              </a:ln>
              <a:solidFill>
                <a:srgbClr val="0045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828"/>
            <a:ext cx="10515600" cy="738446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563" y="4254500"/>
            <a:ext cx="5364162" cy="570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0F00C6-6B72-2B55-5E2A-0DD34C9EC7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3563" y="4824613"/>
            <a:ext cx="5364162" cy="570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i="1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Box 19">
            <a:extLst>
              <a:ext uri="{FF2B5EF4-FFF2-40B4-BE49-F238E27FC236}">
                <a16:creationId xmlns:a16="http://schemas.microsoft.com/office/drawing/2014/main" id="{E1F44CB9-E86D-3C3D-7B99-0158E4539CA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290868A-24C3-117E-BE9A-244C0DB5D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6">
            <a:extLst>
              <a:ext uri="{FF2B5EF4-FFF2-40B4-BE49-F238E27FC236}">
                <a16:creationId xmlns:a16="http://schemas.microsoft.com/office/drawing/2014/main" id="{39557798-0576-08D4-6389-9313F360E0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9A8F22F2-4BDD-19FC-01C7-4544646AC1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03646" y="538084"/>
            <a:ext cx="810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students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research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graduate medical education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clinical practice</a:t>
            </a:r>
            <a:endParaRPr kumimoji="0" lang="en-US" altLang="en-US" sz="1200" b="1" i="1" u="none" strike="noStrike" kern="1200" cap="none" spc="300" normalizeH="0" baseline="0" noProof="0" dirty="0">
              <a:ln>
                <a:noFill/>
              </a:ln>
              <a:solidFill>
                <a:srgbClr val="0045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2948"/>
            <a:ext cx="10515600" cy="147210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19">
            <a:extLst>
              <a:ext uri="{FF2B5EF4-FFF2-40B4-BE49-F238E27FC236}">
                <a16:creationId xmlns:a16="http://schemas.microsoft.com/office/drawing/2014/main" id="{E1F44CB9-E86D-3C3D-7B99-0158E4539CA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290868A-24C3-117E-BE9A-244C0DB5D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3350C23-033D-C598-0FA7-033BF36B0F0E}"/>
              </a:ext>
            </a:extLst>
          </p:cNvPr>
          <p:cNvSpPr txBox="1">
            <a:spLocks/>
          </p:cNvSpPr>
          <p:nvPr userDrawn="1"/>
        </p:nvSpPr>
        <p:spPr>
          <a:xfrm>
            <a:off x="838200" y="4208181"/>
            <a:ext cx="10515600" cy="15471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kern="120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2400" b="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73223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02773"/>
            <a:ext cx="10515600" cy="45079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02773"/>
            <a:ext cx="5185756" cy="45079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B4246F3-0E20-4C4E-A2B5-C621C27FAAB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168045" y="1906969"/>
            <a:ext cx="5185756" cy="45079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15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>
            <a:extLst>
              <a:ext uri="{FF2B5EF4-FFF2-40B4-BE49-F238E27FC236}">
                <a16:creationId xmlns:a16="http://schemas.microsoft.com/office/drawing/2014/main" id="{625FFA09-60D8-6C1F-E44E-159E6694A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626166" cy="685800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E0E4F8-E9E6-3F1D-FAEB-6F349D1B738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4888" y="1454042"/>
            <a:ext cx="10883348" cy="495669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F82C69A6-AB7B-0FA3-9649-9D3A797A3F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50" y="110809"/>
            <a:ext cx="1371559" cy="105984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A5CA7A7-E7AB-15DF-DFED-A7D9BBCE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880036" cy="91633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93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CDAF4-15A0-5714-33FF-B2D707C4D1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365770" y="1969006"/>
            <a:ext cx="8352465" cy="44417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2774EF3-42BA-88B1-C7A7-CB07D12A4C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590A0E-806B-8F62-188D-72BC60A464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4463" y="1969006"/>
            <a:ext cx="2123835" cy="236953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0336B-FF0F-C42B-CFDF-876957CEE8BB}"/>
              </a:ext>
            </a:extLst>
          </p:cNvPr>
          <p:cNvSpPr/>
          <p:nvPr userDrawn="1"/>
        </p:nvSpPr>
        <p:spPr>
          <a:xfrm>
            <a:off x="673771" y="1887524"/>
            <a:ext cx="2368964" cy="26028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9CAEAA-FB08-3AF6-217B-7F509F4FD9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537" y="4644275"/>
            <a:ext cx="2472578" cy="56165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Photo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27E304C-C78B-3971-4442-8CD50D1940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772" y="5205928"/>
            <a:ext cx="2453344" cy="13442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b="0" i="1"/>
            </a:lvl1pPr>
          </a:lstStyle>
          <a:p>
            <a:pPr lvl="0"/>
            <a:r>
              <a:rPr lang="en-US" dirty="0"/>
              <a:t>Caption can go here.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3BE14E10-2A3D-1F6E-80AC-5725F38902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C4C25F96-8351-E81A-BEE6-1D32008400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06470B-616B-FB34-19DF-D37DE452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69" y="749663"/>
            <a:ext cx="8352465" cy="9410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556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E0A2-23D9-09DD-436F-C04DF4CE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72" y="1271704"/>
            <a:ext cx="345639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9D805A-D7FB-229A-54E6-BFE3B48E549C}"/>
              </a:ext>
            </a:extLst>
          </p:cNvPr>
          <p:cNvSpPr/>
          <p:nvPr userDrawn="1"/>
        </p:nvSpPr>
        <p:spPr>
          <a:xfrm>
            <a:off x="4294597" y="749663"/>
            <a:ext cx="7674795" cy="576415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890D7F-1C3B-8976-10A2-2173341425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3563" y="825500"/>
            <a:ext cx="7483475" cy="5575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397174-D430-7AE8-1A6E-1DF716EE8F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63" y="2762656"/>
            <a:ext cx="3455987" cy="337938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9F7A357D-CA57-2D16-E064-D35014F435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0BCD81C7-13D1-81D5-83F3-51FE0D66C8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6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E98517-10A3-329F-A27D-AA96C3C3BDE2}"/>
              </a:ext>
            </a:extLst>
          </p:cNvPr>
          <p:cNvSpPr txBox="1"/>
          <p:nvPr userDrawn="1"/>
        </p:nvSpPr>
        <p:spPr>
          <a:xfrm>
            <a:off x="0" y="258923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E8712C-61FE-F4D7-812C-E04767825A8E}"/>
              </a:ext>
            </a:extLst>
          </p:cNvPr>
          <p:cNvGrpSpPr/>
          <p:nvPr userDrawn="1"/>
        </p:nvGrpSpPr>
        <p:grpSpPr>
          <a:xfrm>
            <a:off x="1775716" y="3995531"/>
            <a:ext cx="8640567" cy="1604991"/>
            <a:chOff x="1520575" y="3578892"/>
            <a:chExt cx="8640567" cy="1604991"/>
          </a:xfrm>
        </p:grpSpPr>
        <p:sp>
          <p:nvSpPr>
            <p:cNvPr id="5" name="TextBox 19">
              <a:extLst>
                <a:ext uri="{FF2B5EF4-FFF2-40B4-BE49-F238E27FC236}">
                  <a16:creationId xmlns:a16="http://schemas.microsoft.com/office/drawing/2014/main" id="{317982B5-DB9E-1D29-A024-33C815BCA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794" y="4075888"/>
              <a:ext cx="8326348" cy="87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students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breakthrough research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premier graduate </a:t>
              </a:r>
              <a:b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</a:b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medical education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compassionate clinical practice</a:t>
              </a:r>
              <a:endParaRPr kumimoji="0" lang="en-US" altLang="en-US" sz="18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19">
              <a:extLst>
                <a:ext uri="{FF2B5EF4-FFF2-40B4-BE49-F238E27FC236}">
                  <a16:creationId xmlns:a16="http://schemas.microsoft.com/office/drawing/2014/main" id="{005CF28B-01D3-4C39-630B-6C515EC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682" y="3578892"/>
              <a:ext cx="8326348" cy="49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2000" b="1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WE BELIEVE IN THE POWER OF SYNERGY</a:t>
              </a:r>
              <a:endParaRPr kumimoji="0" lang="en-US" altLang="en-US" sz="20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774474-7DE5-3EAA-69EC-F8B7FFC48031}"/>
                </a:ext>
              </a:extLst>
            </p:cNvPr>
            <p:cNvGrpSpPr/>
            <p:nvPr/>
          </p:nvGrpSpPr>
          <p:grpSpPr>
            <a:xfrm>
              <a:off x="1520575" y="3877190"/>
              <a:ext cx="8640567" cy="1306693"/>
              <a:chOff x="1520575" y="3877190"/>
              <a:chExt cx="8640567" cy="1306693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ABD672EE-7AC9-3424-162F-7C5D5472B9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3914454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A04B9C9-A5FC-165D-51A1-8596DDE2F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3957" y="3892193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A9B4203-B70F-9348-8221-0F32CAF4E8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5183883"/>
                <a:ext cx="8640567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C4B968A-EB55-50F2-0D17-6466EE5A15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20575" y="3914454"/>
                <a:ext cx="0" cy="126942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14C902D-98FD-DE86-7F48-ED53A82C406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1142" y="3877190"/>
                <a:ext cx="0" cy="130669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4FD6A095-3854-F758-8A86-9BC0C7B1B5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9" name="TextBox 19">
            <a:extLst>
              <a:ext uri="{FF2B5EF4-FFF2-40B4-BE49-F238E27FC236}">
                <a16:creationId xmlns:a16="http://schemas.microsoft.com/office/drawing/2014/main" id="{9844ED79-8384-25BE-E788-B2638ADE04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0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5" r:id="rId4"/>
    <p:sldLayoutId id="2147483651" r:id="rId5"/>
    <p:sldLayoutId id="2147483653" r:id="rId6"/>
    <p:sldLayoutId id="2147483652" r:id="rId7"/>
    <p:sldLayoutId id="2147483654" r:id="rId8"/>
  </p:sldLayoutIdLst>
  <p:txStyles>
    <p:titleStyle>
      <a:lvl1pPr marL="0" marR="0" indent="0" algn="ctr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6D485B1-3444-59FD-685E-B4444F80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3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3D3F-64AC-EC71-F950-7BBFE55A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49651-32FF-FCBB-AB8B-949B6F289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EF9431-70F1-ADF8-C8A6-E46DDF9C0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66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835DDE-A893-E8A7-8726-3CC282B26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13A4D1-2464-DF8D-B071-8E1B2E64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0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ABA1E19-8C5F-D642-14A1-947282CBD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BD8821-084C-DF6F-47E4-FED535E49B1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C6F77D6-2C2D-171F-9553-AB7D86CBA3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0635E60-2725-E733-FE37-2310EE9774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5D69915-3ABF-D6E0-32EB-F6A1D13E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4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408B6-0450-6B82-3DC2-7FC029020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2A8B7-D96E-FB09-879E-1D570EF5D14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C3E5A-E13C-B6E0-2318-121EEE1BB1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9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93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b29d4-a3d8-462c-83b1-056f7d53c45a" xsi:nil="true"/>
    <lcf76f155ced4ddcb4097134ff3c332f xmlns="d43c7790-83f6-48a0-8fee-caff8b8989f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E4C8CEFA8BE45853104E0189D5EBA" ma:contentTypeVersion="14" ma:contentTypeDescription="Create a new document." ma:contentTypeScope="" ma:versionID="3c191a47028c1193ac89b8fba680551d">
  <xsd:schema xmlns:xsd="http://www.w3.org/2001/XMLSchema" xmlns:xs="http://www.w3.org/2001/XMLSchema" xmlns:p="http://schemas.microsoft.com/office/2006/metadata/properties" xmlns:ns2="d43c7790-83f6-48a0-8fee-caff8b8989fc" xmlns:ns3="099b29d4-a3d8-462c-83b1-056f7d53c45a" xmlns:ns4="191a8ad3-b87d-4954-8e56-4f9a08167de3" targetNamespace="http://schemas.microsoft.com/office/2006/metadata/properties" ma:root="true" ma:fieldsID="02c48643a6b7b37272ec9aebb5622d4c" ns2:_="" ns3:_="" ns4:_="">
    <xsd:import namespace="d43c7790-83f6-48a0-8fee-caff8b8989fc"/>
    <xsd:import namespace="099b29d4-a3d8-462c-83b1-056f7d53c45a"/>
    <xsd:import namespace="191a8ad3-b87d-4954-8e56-4f9a08167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c7790-83f6-48a0-8fee-caff8b8989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b29d4-a3d8-462c-83b1-056f7d53c4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0e276e-7d96-4acd-9135-7381c5f76900}" ma:internalName="TaxCatchAll" ma:showField="CatchAllData" ma:web="099b29d4-a3d8-462c-83b1-056f7d53c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a8ad3-b87d-4954-8e56-4f9a08167d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18BC2C-B151-455C-A247-B67A9CB61830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d43c7790-83f6-48a0-8fee-caff8b8989fc"/>
    <ds:schemaRef ds:uri="http://schemas.openxmlformats.org/package/2006/metadata/core-properties"/>
    <ds:schemaRef ds:uri="191a8ad3-b87d-4954-8e56-4f9a08167de3"/>
    <ds:schemaRef ds:uri="099b29d4-a3d8-462c-83b1-056f7d53c45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64D86C0-6804-4094-8C4D-60521DD545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02DC43-1D2C-4E35-8362-282460B05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c7790-83f6-48a0-8fee-caff8b8989fc"/>
    <ds:schemaRef ds:uri="099b29d4-a3d8-462c-83b1-056f7d53c45a"/>
    <ds:schemaRef ds:uri="191a8ad3-b87d-4954-8e56-4f9a08167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22887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Fatima Georges</dc:creator>
  <cp:lastModifiedBy>Samantha Starr</cp:lastModifiedBy>
  <cp:revision>283</cp:revision>
  <dcterms:created xsi:type="dcterms:W3CDTF">2020-04-13T14:49:35Z</dcterms:created>
  <dcterms:modified xsi:type="dcterms:W3CDTF">2024-08-13T19:28:59Z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0x010100E963DB3203C17042A3A45AE4F9B73CD3</vt:lpwstr>
  </property>
  <property fmtid="{D5CDD505-2E9C-101B-9397-08002B2CF9AE}" pid="3" name="MediaServiceImageTags">
    <vt:lpwstr/>
  </property>
</Properties>
</file>