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62" r:id="rId7"/>
    <p:sldId id="258" r:id="rId8"/>
    <p:sldId id="261" r:id="rId9"/>
    <p:sldId id="259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ood" initials="SW" lastIdx="2" clrIdx="0"/>
  <p:cmAuthor id="2" name="julie pilitsis" initials="jp" lastIdx="15" clrIdx="1"/>
  <p:cmAuthor id="3" name="Julie Pilitsis" initials="JP" lastIdx="49" clrIdx="2"/>
  <p:cmAuthor id="4" name="Dorothy Air" initials="DA" lastIdx="1" clrIdx="3"/>
  <p:cmAuthor id="5" name="Olga Khazen" initials="OK" lastIdx="3" clrIdx="4"/>
  <p:cmAuthor id="6" name="Michael Turtz" initials="MT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FFFF"/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6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2684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C80C53B-817B-A0F9-CA5D-1B3BD37330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F902A2-5A8D-A1AF-6409-D0875EE90DC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67063-50FD-449E-A1F9-3A15E24754C5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D74A21-EDFE-95E5-2D1D-68ADE584E86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D915C4-5067-0855-3823-6B8307C6022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A9E2B-8098-4EE1-950C-0BBAD2C96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95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13E7E-A852-4C4D-929B-5CF2ECF485E9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25799-B1E5-4DA9-807D-60654FAB0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09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6">
            <a:extLst>
              <a:ext uri="{FF2B5EF4-FFF2-40B4-BE49-F238E27FC236}">
                <a16:creationId xmlns:a16="http://schemas.microsoft.com/office/drawing/2014/main" id="{39557798-0576-08D4-6389-9313F360E0F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7398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/>
          </a:p>
        </p:txBody>
      </p:sp>
      <p:sp>
        <p:nvSpPr>
          <p:cNvPr id="15" name="TextBox 19">
            <a:extLst>
              <a:ext uri="{FF2B5EF4-FFF2-40B4-BE49-F238E27FC236}">
                <a16:creationId xmlns:a16="http://schemas.microsoft.com/office/drawing/2014/main" id="{9A8F22F2-4BDD-19FC-01C7-4544646AC10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103646" y="538084"/>
            <a:ext cx="8102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b="0" i="0" spc="300" dirty="0">
                <a:solidFill>
                  <a:srgbClr val="003366"/>
                </a:solidFill>
                <a:effectLst/>
                <a:latin typeface="Arial" panose="020B0604020202020204" pitchFamily="34" charset="0"/>
              </a:rPr>
              <a:t>students </a:t>
            </a:r>
            <a:r>
              <a:rPr lang="en-US" sz="12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200" b="0" i="0" spc="300" dirty="0">
                <a:solidFill>
                  <a:srgbClr val="003366"/>
                </a:solidFill>
                <a:effectLst/>
                <a:latin typeface="Arial" panose="020B0604020202020204" pitchFamily="34" charset="0"/>
              </a:rPr>
              <a:t> research </a:t>
            </a:r>
            <a:r>
              <a:rPr lang="en-US" sz="12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200" b="0" i="0" spc="300" dirty="0">
                <a:solidFill>
                  <a:srgbClr val="003366"/>
                </a:solidFill>
                <a:effectLst/>
                <a:latin typeface="Arial" panose="020B0604020202020204" pitchFamily="34" charset="0"/>
              </a:rPr>
              <a:t> graduate medical education </a:t>
            </a:r>
            <a:r>
              <a:rPr lang="en-US" sz="12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200" b="0" i="0" spc="300" dirty="0">
                <a:solidFill>
                  <a:srgbClr val="003366"/>
                </a:solidFill>
                <a:effectLst/>
                <a:latin typeface="Arial" panose="020B0604020202020204" pitchFamily="34" charset="0"/>
              </a:rPr>
              <a:t> clinical practice</a:t>
            </a:r>
            <a:endParaRPr kumimoji="0" lang="en-US" altLang="en-US" sz="1200" b="1" i="1" u="none" strike="noStrike" kern="1200" cap="none" spc="300" normalizeH="0" baseline="0" noProof="0" dirty="0">
              <a:ln>
                <a:noFill/>
              </a:ln>
              <a:solidFill>
                <a:srgbClr val="00457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Rectangle 26">
            <a:extLst>
              <a:ext uri="{FF2B5EF4-FFF2-40B4-BE49-F238E27FC236}">
                <a16:creationId xmlns:a16="http://schemas.microsoft.com/office/drawing/2014/main" id="{D7207918-1439-E544-86F9-74269169954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641600" y="6731000"/>
            <a:ext cx="9550400" cy="1524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18" name="Rectangle 26">
            <a:extLst>
              <a:ext uri="{FF2B5EF4-FFF2-40B4-BE49-F238E27FC236}">
                <a16:creationId xmlns:a16="http://schemas.microsoft.com/office/drawing/2014/main" id="{A5F7B8C6-2451-D854-4C31-85180708B7C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731000"/>
            <a:ext cx="9550400" cy="152400"/>
          </a:xfrm>
          <a:prstGeom prst="rect">
            <a:avLst/>
          </a:prstGeom>
          <a:solidFill>
            <a:srgbClr val="0039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FDF900-B6F8-809D-29F2-C85E80782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05828"/>
            <a:ext cx="10515600" cy="738446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FE5E0B-9456-4AEB-7938-F87E4447E41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03563" y="4254500"/>
            <a:ext cx="5364162" cy="5701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00206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80F00C6-6B72-2B55-5E2A-0DD34C9EC7A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03563" y="4824613"/>
            <a:ext cx="5364162" cy="5701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i="1">
                <a:solidFill>
                  <a:srgbClr val="00206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" name="TextBox 19">
            <a:extLst>
              <a:ext uri="{FF2B5EF4-FFF2-40B4-BE49-F238E27FC236}">
                <a16:creationId xmlns:a16="http://schemas.microsoft.com/office/drawing/2014/main" id="{E1F44CB9-E86D-3C3D-7B99-0158E4539CA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153341" y="253429"/>
            <a:ext cx="81026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1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CHARLES E. SCHMIDT COLLEGE OF MEDICINE </a:t>
            </a:r>
            <a:r>
              <a:rPr lang="en-US" sz="1000" b="0" i="0" spc="3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0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ATLANTIC UNIVERSITY </a:t>
            </a:r>
            <a:endParaRPr lang="en-US" sz="1000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A blue and white logo with red and white eyes&#10;&#10;Description automatically generated">
            <a:extLst>
              <a:ext uri="{FF2B5EF4-FFF2-40B4-BE49-F238E27FC236}">
                <a16:creationId xmlns:a16="http://schemas.microsoft.com/office/drawing/2014/main" id="{B290868A-24C3-117E-BE9A-244C0DB5D6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00" y="-27398"/>
            <a:ext cx="1621871" cy="1253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88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6">
            <a:extLst>
              <a:ext uri="{FF2B5EF4-FFF2-40B4-BE49-F238E27FC236}">
                <a16:creationId xmlns:a16="http://schemas.microsoft.com/office/drawing/2014/main" id="{39557798-0576-08D4-6389-9313F360E0F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7398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/>
          </a:p>
        </p:txBody>
      </p:sp>
      <p:sp>
        <p:nvSpPr>
          <p:cNvPr id="15" name="TextBox 19">
            <a:extLst>
              <a:ext uri="{FF2B5EF4-FFF2-40B4-BE49-F238E27FC236}">
                <a16:creationId xmlns:a16="http://schemas.microsoft.com/office/drawing/2014/main" id="{9A8F22F2-4BDD-19FC-01C7-4544646AC10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103646" y="538084"/>
            <a:ext cx="8102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b="0" i="0" spc="300" dirty="0">
                <a:solidFill>
                  <a:srgbClr val="003366"/>
                </a:solidFill>
                <a:effectLst/>
                <a:latin typeface="Arial" panose="020B0604020202020204" pitchFamily="34" charset="0"/>
              </a:rPr>
              <a:t>students </a:t>
            </a:r>
            <a:r>
              <a:rPr lang="en-US" sz="12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200" b="0" i="0" spc="300" dirty="0">
                <a:solidFill>
                  <a:srgbClr val="003366"/>
                </a:solidFill>
                <a:effectLst/>
                <a:latin typeface="Arial" panose="020B0604020202020204" pitchFamily="34" charset="0"/>
              </a:rPr>
              <a:t> research </a:t>
            </a:r>
            <a:r>
              <a:rPr lang="en-US" sz="12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200" b="0" i="0" spc="300" dirty="0">
                <a:solidFill>
                  <a:srgbClr val="003366"/>
                </a:solidFill>
                <a:effectLst/>
                <a:latin typeface="Arial" panose="020B0604020202020204" pitchFamily="34" charset="0"/>
              </a:rPr>
              <a:t> graduate medical education </a:t>
            </a:r>
            <a:r>
              <a:rPr lang="en-US" sz="12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200" b="0" i="0" spc="300" dirty="0">
                <a:solidFill>
                  <a:srgbClr val="003366"/>
                </a:solidFill>
                <a:effectLst/>
                <a:latin typeface="Arial" panose="020B0604020202020204" pitchFamily="34" charset="0"/>
              </a:rPr>
              <a:t> clinical practice</a:t>
            </a:r>
            <a:endParaRPr kumimoji="0" lang="en-US" altLang="en-US" sz="1200" b="1" i="1" u="none" strike="noStrike" kern="1200" cap="none" spc="300" normalizeH="0" baseline="0" noProof="0" dirty="0">
              <a:ln>
                <a:noFill/>
              </a:ln>
              <a:solidFill>
                <a:srgbClr val="00457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Rectangle 26">
            <a:extLst>
              <a:ext uri="{FF2B5EF4-FFF2-40B4-BE49-F238E27FC236}">
                <a16:creationId xmlns:a16="http://schemas.microsoft.com/office/drawing/2014/main" id="{D7207918-1439-E544-86F9-74269169954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641600" y="6731000"/>
            <a:ext cx="9550400" cy="1524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18" name="Rectangle 26">
            <a:extLst>
              <a:ext uri="{FF2B5EF4-FFF2-40B4-BE49-F238E27FC236}">
                <a16:creationId xmlns:a16="http://schemas.microsoft.com/office/drawing/2014/main" id="{A5F7B8C6-2451-D854-4C31-85180708B7C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731000"/>
            <a:ext cx="9550400" cy="152400"/>
          </a:xfrm>
          <a:prstGeom prst="rect">
            <a:avLst/>
          </a:prstGeom>
          <a:solidFill>
            <a:srgbClr val="0039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FDF900-B6F8-809D-29F2-C85E80782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92948"/>
            <a:ext cx="10515600" cy="147210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540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Box 19">
            <a:extLst>
              <a:ext uri="{FF2B5EF4-FFF2-40B4-BE49-F238E27FC236}">
                <a16:creationId xmlns:a16="http://schemas.microsoft.com/office/drawing/2014/main" id="{E1F44CB9-E86D-3C3D-7B99-0158E4539CA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153341" y="253429"/>
            <a:ext cx="81026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1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CHARLES E. SCHMIDT COLLEGE OF MEDICINE </a:t>
            </a:r>
            <a:r>
              <a:rPr lang="en-US" sz="1000" b="0" i="0" spc="3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0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ATLANTIC UNIVERSITY </a:t>
            </a:r>
            <a:endParaRPr lang="en-US" sz="1000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A blue and white logo with red and white eyes&#10;&#10;Description automatically generated">
            <a:extLst>
              <a:ext uri="{FF2B5EF4-FFF2-40B4-BE49-F238E27FC236}">
                <a16:creationId xmlns:a16="http://schemas.microsoft.com/office/drawing/2014/main" id="{B290868A-24C3-117E-BE9A-244C0DB5D6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00" y="-27398"/>
            <a:ext cx="1621871" cy="125326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73350C23-033D-C598-0FA7-033BF36B0F0E}"/>
              </a:ext>
            </a:extLst>
          </p:cNvPr>
          <p:cNvSpPr txBox="1">
            <a:spLocks/>
          </p:cNvSpPr>
          <p:nvPr userDrawn="1"/>
        </p:nvSpPr>
        <p:spPr>
          <a:xfrm>
            <a:off x="838200" y="4208181"/>
            <a:ext cx="10515600" cy="154714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 kern="120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2400" b="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732237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E44A0-573E-4FEA-A78B-C97E4715A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8533"/>
            <a:ext cx="10515600" cy="79352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04CB-EDAD-4EC4-933E-E9E27EBD88C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902773"/>
            <a:ext cx="10515600" cy="45079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6DD8A5C-4FD4-D499-EB5A-A8E0178E6222}"/>
              </a:ext>
            </a:extLst>
          </p:cNvPr>
          <p:cNvSpPr txBox="1">
            <a:spLocks/>
          </p:cNvSpPr>
          <p:nvPr userDrawn="1"/>
        </p:nvSpPr>
        <p:spPr>
          <a:xfrm>
            <a:off x="0" y="857886"/>
            <a:ext cx="12192000" cy="8105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26">
            <a:extLst>
              <a:ext uri="{FF2B5EF4-FFF2-40B4-BE49-F238E27FC236}">
                <a16:creationId xmlns:a16="http://schemas.microsoft.com/office/drawing/2014/main" id="{4C53B0D9-5C97-6139-99B9-4D946EBB32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6F53DA2F-6B76-EE36-68A7-2F709CD9A66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153341" y="253429"/>
            <a:ext cx="81026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1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CHARLES E. SCHMIDT COLLEGE OF MEDICINE </a:t>
            </a:r>
            <a:r>
              <a:rPr lang="en-US" sz="1000" b="0" i="0" spc="3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0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ATLANTIC UNIVERSITY </a:t>
            </a:r>
            <a:endParaRPr lang="en-US" sz="1000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 blue and white logo with red and white eyes&#10;&#10;Description automatically generated">
            <a:extLst>
              <a:ext uri="{FF2B5EF4-FFF2-40B4-BE49-F238E27FC236}">
                <a16:creationId xmlns:a16="http://schemas.microsoft.com/office/drawing/2014/main" id="{B5DCA539-E41A-5FE8-61AE-DBDBEF58C7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00" y="-27398"/>
            <a:ext cx="1621871" cy="1253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749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E44A0-573E-4FEA-A78B-C97E4715A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8533"/>
            <a:ext cx="10515600" cy="79352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04CB-EDAD-4EC4-933E-E9E27EBD88C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902773"/>
            <a:ext cx="5185756" cy="45079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6DD8A5C-4FD4-D499-EB5A-A8E0178E6222}"/>
              </a:ext>
            </a:extLst>
          </p:cNvPr>
          <p:cNvSpPr txBox="1">
            <a:spLocks/>
          </p:cNvSpPr>
          <p:nvPr userDrawn="1"/>
        </p:nvSpPr>
        <p:spPr>
          <a:xfrm>
            <a:off x="0" y="857886"/>
            <a:ext cx="12192000" cy="8105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26">
            <a:extLst>
              <a:ext uri="{FF2B5EF4-FFF2-40B4-BE49-F238E27FC236}">
                <a16:creationId xmlns:a16="http://schemas.microsoft.com/office/drawing/2014/main" id="{4C53B0D9-5C97-6139-99B9-4D946EBB32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6F53DA2F-6B76-EE36-68A7-2F709CD9A66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153341" y="253429"/>
            <a:ext cx="81026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1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CHARLES E. SCHMIDT COLLEGE OF MEDICINE </a:t>
            </a:r>
            <a:r>
              <a:rPr lang="en-US" sz="1000" b="0" i="0" spc="3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0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ATLANTIC UNIVERSITY </a:t>
            </a:r>
            <a:endParaRPr lang="en-US" sz="1000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 blue and white logo with red and white eyes&#10;&#10;Description automatically generated">
            <a:extLst>
              <a:ext uri="{FF2B5EF4-FFF2-40B4-BE49-F238E27FC236}">
                <a16:creationId xmlns:a16="http://schemas.microsoft.com/office/drawing/2014/main" id="{B5DCA539-E41A-5FE8-61AE-DBDBEF58C7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00" y="-27398"/>
            <a:ext cx="1621871" cy="1253264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B4246F3-0E20-4C4E-A2B5-C621C27FAAB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168045" y="1906969"/>
            <a:ext cx="5185756" cy="45079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1159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6">
            <a:extLst>
              <a:ext uri="{FF2B5EF4-FFF2-40B4-BE49-F238E27FC236}">
                <a16:creationId xmlns:a16="http://schemas.microsoft.com/office/drawing/2014/main" id="{625FFA09-60D8-6C1F-E44E-159E6694A1A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626166" cy="6858000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2E0E4F8-E9E6-3F1D-FAEB-6F349D1B738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4888" y="1454042"/>
            <a:ext cx="10883348" cy="495669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 descr="A blue and white logo with red and white eyes&#10;&#10;Description automatically generated">
            <a:extLst>
              <a:ext uri="{FF2B5EF4-FFF2-40B4-BE49-F238E27FC236}">
                <a16:creationId xmlns:a16="http://schemas.microsoft.com/office/drawing/2014/main" id="{F82C69A6-AB7B-0FA3-9649-9D3A797A3F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50" y="110809"/>
            <a:ext cx="1371559" cy="1059841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AA5CA7A7-E7AB-15DF-DFED-A7D9BBCE3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880036" cy="916334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936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3FCDAF4-15A0-5714-33FF-B2D707C4D1A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365770" y="1969006"/>
            <a:ext cx="8352465" cy="444173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F2774EF3-42BA-88B1-C7A7-CB07D12A4CC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9590A0E-806B-8F62-188D-72BC60A4649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94463" y="1969006"/>
            <a:ext cx="2123835" cy="236953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40336B-FF0F-C42B-CFDF-876957CEE8BB}"/>
              </a:ext>
            </a:extLst>
          </p:cNvPr>
          <p:cNvSpPr/>
          <p:nvPr userDrawn="1"/>
        </p:nvSpPr>
        <p:spPr>
          <a:xfrm>
            <a:off x="673771" y="1887524"/>
            <a:ext cx="2368964" cy="260284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B9CAEAA-FB08-3AF6-217B-7F509F4FD9D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4537" y="4644275"/>
            <a:ext cx="2472578" cy="56165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rgbClr val="C00000"/>
                </a:solidFill>
              </a:defRPr>
            </a:lvl1pPr>
          </a:lstStyle>
          <a:p>
            <a:pPr lvl="0"/>
            <a:r>
              <a:rPr lang="en-US" dirty="0"/>
              <a:t>Photo Title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327E304C-C78B-3971-4442-8CD50D1940F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3772" y="5205928"/>
            <a:ext cx="2453344" cy="134427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b="0" i="1"/>
            </a:lvl1pPr>
          </a:lstStyle>
          <a:p>
            <a:pPr lvl="0"/>
            <a:r>
              <a:rPr lang="en-US" dirty="0"/>
              <a:t>Caption can go here.</a:t>
            </a:r>
          </a:p>
        </p:txBody>
      </p:sp>
      <p:sp>
        <p:nvSpPr>
          <p:cNvPr id="8" name="TextBox 19">
            <a:extLst>
              <a:ext uri="{FF2B5EF4-FFF2-40B4-BE49-F238E27FC236}">
                <a16:creationId xmlns:a16="http://schemas.microsoft.com/office/drawing/2014/main" id="{3BE14E10-2A3D-1F6E-80AC-5725F389022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42735" y="188009"/>
            <a:ext cx="81026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sz="1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CHARLES E. SCHMIDT COLLEGE OF MEDICINE </a:t>
            </a:r>
            <a:r>
              <a:rPr lang="en-US" sz="1000" b="0" i="0" spc="3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0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ATLANTIC UNIVERSITY </a:t>
            </a:r>
            <a:endParaRPr lang="en-US" sz="1000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A blue and white logo with red and white eyes&#10;&#10;Description automatically generated">
            <a:extLst>
              <a:ext uri="{FF2B5EF4-FFF2-40B4-BE49-F238E27FC236}">
                <a16:creationId xmlns:a16="http://schemas.microsoft.com/office/drawing/2014/main" id="{C4C25F96-8351-E81A-BEE6-1D32008400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00" y="-27398"/>
            <a:ext cx="1621871" cy="125326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C06470B-616B-FB34-19DF-D37DE452F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5769" y="749663"/>
            <a:ext cx="8352465" cy="9410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95561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4E0A2-23D9-09DD-436F-C04DF4CE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72" y="1271704"/>
            <a:ext cx="3456397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9D805A-D7FB-229A-54E6-BFE3B48E549C}"/>
              </a:ext>
            </a:extLst>
          </p:cNvPr>
          <p:cNvSpPr/>
          <p:nvPr userDrawn="1"/>
        </p:nvSpPr>
        <p:spPr>
          <a:xfrm>
            <a:off x="4294597" y="749663"/>
            <a:ext cx="7674795" cy="576415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8890D7F-1C3B-8976-10A2-2173341425B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373563" y="825500"/>
            <a:ext cx="7483475" cy="5575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A397174-D430-7AE8-1A6E-1DF716EE8F5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9263" y="2762656"/>
            <a:ext cx="3455987" cy="337938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Rectangle 26">
            <a:extLst>
              <a:ext uri="{FF2B5EF4-FFF2-40B4-BE49-F238E27FC236}">
                <a16:creationId xmlns:a16="http://schemas.microsoft.com/office/drawing/2014/main" id="{9F7A357D-CA57-2D16-E064-D35014F4359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7398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pic>
        <p:nvPicPr>
          <p:cNvPr id="5" name="Picture 4" descr="A blue and white logo with red and white eyes&#10;&#10;Description automatically generated">
            <a:extLst>
              <a:ext uri="{FF2B5EF4-FFF2-40B4-BE49-F238E27FC236}">
                <a16:creationId xmlns:a16="http://schemas.microsoft.com/office/drawing/2014/main" id="{0BCD81C7-13D1-81D5-83F3-51FE0D66C8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00" y="-27398"/>
            <a:ext cx="1621871" cy="1253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363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BE98517-10A3-329F-A27D-AA96C3C3BDE2}"/>
              </a:ext>
            </a:extLst>
          </p:cNvPr>
          <p:cNvSpPr txBox="1"/>
          <p:nvPr userDrawn="1"/>
        </p:nvSpPr>
        <p:spPr>
          <a:xfrm>
            <a:off x="0" y="2589237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0E8712C-61FE-F4D7-812C-E04767825A8E}"/>
              </a:ext>
            </a:extLst>
          </p:cNvPr>
          <p:cNvGrpSpPr/>
          <p:nvPr userDrawn="1"/>
        </p:nvGrpSpPr>
        <p:grpSpPr>
          <a:xfrm>
            <a:off x="1775716" y="3995531"/>
            <a:ext cx="8640567" cy="1604991"/>
            <a:chOff x="1520575" y="3578892"/>
            <a:chExt cx="8640567" cy="1604991"/>
          </a:xfrm>
        </p:grpSpPr>
        <p:sp>
          <p:nvSpPr>
            <p:cNvPr id="5" name="TextBox 19">
              <a:extLst>
                <a:ext uri="{FF2B5EF4-FFF2-40B4-BE49-F238E27FC236}">
                  <a16:creationId xmlns:a16="http://schemas.microsoft.com/office/drawing/2014/main" id="{317982B5-DB9E-1D29-A024-33C815BCA2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4794" y="4075888"/>
              <a:ext cx="8326348" cy="8720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121917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students </a:t>
              </a:r>
              <a:r>
                <a:rPr lang="en-US" sz="1800" b="0" i="0" spc="300" dirty="0">
                  <a:solidFill>
                    <a:srgbClr val="CC0000"/>
                  </a:solidFill>
                  <a:effectLst/>
                  <a:latin typeface="Arial" panose="020B0604020202020204" pitchFamily="34" charset="0"/>
                </a:rPr>
                <a:t>+</a:t>
              </a:r>
              <a: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 breakthrough research </a:t>
              </a:r>
              <a:r>
                <a:rPr lang="en-US" sz="1800" b="0" i="0" spc="300" dirty="0">
                  <a:solidFill>
                    <a:srgbClr val="CC0000"/>
                  </a:solidFill>
                  <a:effectLst/>
                  <a:latin typeface="Arial" panose="020B0604020202020204" pitchFamily="34" charset="0"/>
                </a:rPr>
                <a:t>+</a:t>
              </a:r>
              <a: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 premier graduate </a:t>
              </a:r>
              <a:b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</a:br>
              <a: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medical education </a:t>
              </a:r>
              <a:r>
                <a:rPr lang="en-US" sz="1800" b="0" i="0" spc="300" dirty="0">
                  <a:solidFill>
                    <a:srgbClr val="CC0000"/>
                  </a:solidFill>
                  <a:effectLst/>
                  <a:latin typeface="Arial" panose="020B0604020202020204" pitchFamily="34" charset="0"/>
                </a:rPr>
                <a:t>+</a:t>
              </a:r>
              <a: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 compassionate clinical practice</a:t>
              </a:r>
              <a:endParaRPr kumimoji="0" lang="en-US" altLang="en-US" sz="1800" b="1" i="1" u="none" strike="noStrike" kern="1200" cap="none" spc="300" normalizeH="0" baseline="0" noProof="0" dirty="0">
                <a:ln>
                  <a:noFill/>
                </a:ln>
                <a:solidFill>
                  <a:srgbClr val="00457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Box 19">
              <a:extLst>
                <a:ext uri="{FF2B5EF4-FFF2-40B4-BE49-F238E27FC236}">
                  <a16:creationId xmlns:a16="http://schemas.microsoft.com/office/drawing/2014/main" id="{005CF28B-01D3-4C39-630B-6C515EC648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682" y="3578892"/>
              <a:ext cx="8326348" cy="49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121917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sz="2000" b="1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WE BELIEVE IN THE POWER OF SYNERGY</a:t>
              </a:r>
              <a:endParaRPr kumimoji="0" lang="en-US" altLang="en-US" sz="2000" b="1" i="1" u="none" strike="noStrike" kern="1200" cap="none" spc="300" normalizeH="0" baseline="0" noProof="0" dirty="0">
                <a:ln>
                  <a:noFill/>
                </a:ln>
                <a:solidFill>
                  <a:srgbClr val="00457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B774474-7DE5-3EAA-69EC-F8B7FFC48031}"/>
                </a:ext>
              </a:extLst>
            </p:cNvPr>
            <p:cNvGrpSpPr/>
            <p:nvPr/>
          </p:nvGrpSpPr>
          <p:grpSpPr>
            <a:xfrm>
              <a:off x="1520575" y="3877190"/>
              <a:ext cx="8640567" cy="1306693"/>
              <a:chOff x="1520575" y="3877190"/>
              <a:chExt cx="8640567" cy="1306693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ABD672EE-7AC9-3424-162F-7C5D5472B9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20575" y="3914454"/>
                <a:ext cx="887185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BA04B9C9-A5FC-165D-51A1-8596DDE2F48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3957" y="3892193"/>
                <a:ext cx="887185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CA9B4203-B70F-9348-8221-0F32CAF4E8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20575" y="5183883"/>
                <a:ext cx="8640567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3C4B968A-EB55-50F2-0D17-6466EE5A15B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520575" y="3914454"/>
                <a:ext cx="0" cy="1269429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114C902D-98FD-DE86-7F48-ED53A82C406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161142" y="3877190"/>
                <a:ext cx="0" cy="1306693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Rectangle 26">
            <a:extLst>
              <a:ext uri="{FF2B5EF4-FFF2-40B4-BE49-F238E27FC236}">
                <a16:creationId xmlns:a16="http://schemas.microsoft.com/office/drawing/2014/main" id="{221DCB15-BED1-EFB7-4768-A3587A05350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7398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17" name="Rectangle 26">
            <a:extLst>
              <a:ext uri="{FF2B5EF4-FFF2-40B4-BE49-F238E27FC236}">
                <a16:creationId xmlns:a16="http://schemas.microsoft.com/office/drawing/2014/main" id="{B39341AA-7A21-00F4-14BE-CDB78D0DFA2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641600" y="6731000"/>
            <a:ext cx="9550400" cy="1524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18" name="Rectangle 26">
            <a:extLst>
              <a:ext uri="{FF2B5EF4-FFF2-40B4-BE49-F238E27FC236}">
                <a16:creationId xmlns:a16="http://schemas.microsoft.com/office/drawing/2014/main" id="{2C2643B2-49E7-188C-AC66-AF664DF1077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731000"/>
            <a:ext cx="9550400" cy="152400"/>
          </a:xfrm>
          <a:prstGeom prst="rect">
            <a:avLst/>
          </a:prstGeom>
          <a:solidFill>
            <a:srgbClr val="0039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pic>
        <p:nvPicPr>
          <p:cNvPr id="2" name="Picture 1" descr="A blue and white logo with red and white eyes&#10;&#10;Description automatically generated">
            <a:extLst>
              <a:ext uri="{FF2B5EF4-FFF2-40B4-BE49-F238E27FC236}">
                <a16:creationId xmlns:a16="http://schemas.microsoft.com/office/drawing/2014/main" id="{4FD6A095-3854-F758-8A86-9BC0C7B1B5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00" y="-27398"/>
            <a:ext cx="1621871" cy="1253264"/>
          </a:xfrm>
          <a:prstGeom prst="rect">
            <a:avLst/>
          </a:prstGeom>
        </p:spPr>
      </p:pic>
      <p:sp>
        <p:nvSpPr>
          <p:cNvPr id="19" name="TextBox 19">
            <a:extLst>
              <a:ext uri="{FF2B5EF4-FFF2-40B4-BE49-F238E27FC236}">
                <a16:creationId xmlns:a16="http://schemas.microsoft.com/office/drawing/2014/main" id="{9844ED79-8384-25BE-E788-B2638ADE044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42735" y="188009"/>
            <a:ext cx="81026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sz="1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CHARLES E. SCHMIDT COLLEGE OF MEDICINE </a:t>
            </a:r>
            <a:r>
              <a:rPr lang="en-US" sz="1000" b="0" i="0" spc="3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0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ATLANTIC UNIVERSITY </a:t>
            </a:r>
            <a:endParaRPr lang="en-US" sz="1000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004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73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5" r:id="rId4"/>
    <p:sldLayoutId id="2147483651" r:id="rId5"/>
    <p:sldLayoutId id="2147483653" r:id="rId6"/>
    <p:sldLayoutId id="2147483652" r:id="rId7"/>
    <p:sldLayoutId id="2147483654" r:id="rId8"/>
  </p:sldLayoutIdLst>
  <p:txStyles>
    <p:titleStyle>
      <a:lvl1pPr marL="0" marR="0" indent="0" algn="ctr" defTabSz="914400" rtl="0" eaLnBrk="1" fontAlgn="auto" latinLnBrk="0" hangingPunct="1">
        <a:lnSpc>
          <a:spcPct val="9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F6D485B1-3444-59FD-685E-B4444F80B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3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D3D3F-64AC-EC71-F950-7BBFE55A5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49651-32FF-FCBB-AB8B-949B6F289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71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DEF9431-70F1-ADF8-C8A6-E46DDF9C0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66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835DDE-A893-E8A7-8726-3CC282B26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313A4D1-2464-DF8D-B071-8E1B2E64B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208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ABA1E19-8C5F-D642-14A1-947282CBD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CBD8821-084C-DF6F-47E4-FED535E49B1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C6F77D6-2C2D-171F-9553-AB7D86CBA3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0635E60-2725-E733-FE37-2310EE9774F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5D69915-3ABF-D6E0-32EB-F6A1D13E0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48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408B6-0450-6B82-3DC2-7FC029020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2A8B7-D96E-FB09-879E-1D570EF5D14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5C3E5A-E13C-B6E0-2318-121EEE1BB1A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93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8936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99b29d4-a3d8-462c-83b1-056f7d53c45a" xsi:nil="true"/>
    <lcf76f155ced4ddcb4097134ff3c332f xmlns="d43c7790-83f6-48a0-8fee-caff8b8989fc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7E4C8CEFA8BE45853104E0189D5EBA" ma:contentTypeVersion="14" ma:contentTypeDescription="Create a new document." ma:contentTypeScope="" ma:versionID="3c191a47028c1193ac89b8fba680551d">
  <xsd:schema xmlns:xsd="http://www.w3.org/2001/XMLSchema" xmlns:xs="http://www.w3.org/2001/XMLSchema" xmlns:p="http://schemas.microsoft.com/office/2006/metadata/properties" xmlns:ns2="d43c7790-83f6-48a0-8fee-caff8b8989fc" xmlns:ns3="099b29d4-a3d8-462c-83b1-056f7d53c45a" xmlns:ns4="191a8ad3-b87d-4954-8e56-4f9a08167de3" targetNamespace="http://schemas.microsoft.com/office/2006/metadata/properties" ma:root="true" ma:fieldsID="02c48643a6b7b37272ec9aebb5622d4c" ns2:_="" ns3:_="" ns4:_="">
    <xsd:import namespace="d43c7790-83f6-48a0-8fee-caff8b8989fc"/>
    <xsd:import namespace="099b29d4-a3d8-462c-83b1-056f7d53c45a"/>
    <xsd:import namespace="191a8ad3-b87d-4954-8e56-4f9a08167d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4:SharedWithUsers" minOccurs="0"/>
                <xsd:element ref="ns4:SharedWithDetail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3c7790-83f6-48a0-8fee-caff8b8989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7728a8d2-fce2-4ead-88e1-13feca9680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9b29d4-a3d8-462c-83b1-056f7d53c45a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80e276e-7d96-4acd-9135-7381c5f76900}" ma:internalName="TaxCatchAll" ma:showField="CatchAllData" ma:web="099b29d4-a3d8-462c-83b1-056f7d53c4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1a8ad3-b87d-4954-8e56-4f9a08167de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18BC2C-B151-455C-A247-B67A9CB61830}">
  <ds:schemaRefs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d43c7790-83f6-48a0-8fee-caff8b8989fc"/>
    <ds:schemaRef ds:uri="http://schemas.openxmlformats.org/package/2006/metadata/core-properties"/>
    <ds:schemaRef ds:uri="191a8ad3-b87d-4954-8e56-4f9a08167de3"/>
    <ds:schemaRef ds:uri="099b29d4-a3d8-462c-83b1-056f7d53c45a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64D86C0-6804-4094-8C4D-60521DD545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02DC43-1D2C-4E35-8362-282460B052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3c7790-83f6-48a0-8fee-caff8b8989fc"/>
    <ds:schemaRef ds:uri="099b29d4-a3d8-462c-83b1-056f7d53c45a"/>
    <ds:schemaRef ds:uri="191a8ad3-b87d-4954-8e56-4f9a08167d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22887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Fatima Georges</dc:creator>
  <cp:lastModifiedBy>Samantha Starr</cp:lastModifiedBy>
  <cp:revision>283</cp:revision>
  <dcterms:created xsi:type="dcterms:W3CDTF">2020-04-13T14:49:35Z</dcterms:created>
  <dcterms:modified xsi:type="dcterms:W3CDTF">2024-08-13T19:28:59Z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0x010100E963DB3203C17042A3A45AE4F9B73CD3</vt:lpwstr>
  </property>
  <property fmtid="{D5CDD505-2E9C-101B-9397-08002B2CF9AE}" pid="3" name="MediaServiceImageTags">
    <vt:lpwstr/>
  </property>
</Properties>
</file>