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61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E1F44CB9-E86D-3C3D-7B99-0158E4539CA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290868A-24C3-117E-BE9A-244C0DB5D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5185756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4246F3-0E20-4C4E-A2B5-C621C27FAAB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68045" y="1906969"/>
            <a:ext cx="5185756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15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626166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8" y="1454042"/>
            <a:ext cx="10883348" cy="495669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F82C69A6-AB7B-0FA3-9649-9D3A797A3F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0" y="110809"/>
            <a:ext cx="1371559" cy="105984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A5CA7A7-E7AB-15DF-DFED-A7D9BBCE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80036" cy="9163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3BE14E10-2A3D-1F6E-80AC-5725F38902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C4C25F96-8351-E81A-BEE6-1D3200840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06470B-616B-FB34-19DF-D37DE452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69" y="749663"/>
            <a:ext cx="8352465" cy="941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9F7A357D-CA57-2D16-E064-D35014F435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0BCD81C7-13D1-81D5-83F3-51FE0D66C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E8712C-61FE-F4D7-812C-E04767825A8E}"/>
              </a:ext>
            </a:extLst>
          </p:cNvPr>
          <p:cNvGrpSpPr/>
          <p:nvPr userDrawn="1"/>
        </p:nvGrpSpPr>
        <p:grpSpPr>
          <a:xfrm>
            <a:off x="1775716" y="3995531"/>
            <a:ext cx="8640567" cy="1604991"/>
            <a:chOff x="1520575" y="3578892"/>
            <a:chExt cx="8640567" cy="1604991"/>
          </a:xfrm>
        </p:grpSpPr>
        <p:sp>
          <p:nvSpPr>
            <p:cNvPr id="5" name="TextBox 19">
              <a:extLst>
                <a:ext uri="{FF2B5EF4-FFF2-40B4-BE49-F238E27FC236}">
                  <a16:creationId xmlns:a16="http://schemas.microsoft.com/office/drawing/2014/main" id="{317982B5-DB9E-1D29-A024-33C815BCA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005CF28B-01D3-4C39-630B-6C515EC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74474-7DE5-3EAA-69EC-F8B7FFC48031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BD672EE-7AC9-3424-162F-7C5D5472B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A04B9C9-A5FC-165D-51A1-8596DDE2F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A9B4203-B70F-9348-8221-0F32CAF4E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C4B968A-EB55-50F2-0D17-6466EE5A15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4C902D-98FD-DE86-7F48-ED53A82C40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3" r:id="rId5"/>
    <p:sldLayoutId id="2147483652" r:id="rId6"/>
    <p:sldLayoutId id="2147483654" r:id="rId7"/>
  </p:sldLayoutIdLst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3A62B-94E1-C46C-2827-688D3268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5CDB0-E062-1228-9134-2F56477DA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B3E06-ACE2-900A-21F9-F6934DEE26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3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3D3F-64AC-EC71-F950-7BBFE55A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9651-32FF-FCBB-AB8B-949B6F28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835DDE-A893-E8A7-8726-3CC282B2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13A4D1-2464-DF8D-B071-8E1B2E64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0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D54A6-CCCD-2044-EAEE-56199F00C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52AA0-2A8A-9580-B6B7-DF8EAB9A82B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DFDEF-1B51-B95B-5EEE-018FCF7297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5503C-43BF-F8FF-50A7-A63B170F83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56D333-9F6E-0A87-770B-81629FB8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4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08B6-0450-6B82-3DC2-7FC02902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A8B7-D96E-FB09-879E-1D570EF5D14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C3E5A-E13C-B6E0-2318-121EEE1BB1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9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93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18BC2C-B151-455C-A247-B67A9CB61830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d43c7790-83f6-48a0-8fee-caff8b8989fc"/>
    <ds:schemaRef ds:uri="http://schemas.openxmlformats.org/package/2006/metadata/core-properties"/>
    <ds:schemaRef ds:uri="191a8ad3-b87d-4954-8e56-4f9a08167de3"/>
    <ds:schemaRef ds:uri="099b29d4-a3d8-462c-83b1-056f7d53c45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22865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Georges</dc:creator>
  <cp:lastModifiedBy>Samantha Starr</cp:lastModifiedBy>
  <cp:revision>280</cp:revision>
  <dcterms:created xsi:type="dcterms:W3CDTF">2020-04-13T14:49:35Z</dcterms:created>
  <dcterms:modified xsi:type="dcterms:W3CDTF">2024-05-08T13:43:14Z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