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4415E-B686-4CC2-A986-525CD0475EBA}" v="3" dt="2024-03-07T21:03:58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4FB89AE5-9E99-7621-F0D8-46B418A400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C50EEAE-BE9B-4B15-3B0F-0FDFCFDD6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4FB89AE5-9E99-7621-F0D8-46B418A400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9132"/>
            <a:ext cx="10515600" cy="19253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297629"/>
            <a:ext cx="10515600" cy="14486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C50EEAE-BE9B-4B15-3B0F-0FDFCFDD6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02773"/>
            <a:ext cx="5165785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1773E946-A8E9-F0FE-366C-C8BA8BAF64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2F9D353C-FF15-D21B-74A8-F6378DD27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C36D83-0C0F-55E8-D8B3-0221B052F5A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88014" y="1902773"/>
            <a:ext cx="5165785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1773E946-A8E9-F0FE-366C-C8BA8BAF64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2F9D353C-FF15-D21B-74A8-F6378DD27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4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0"/>
            <a:ext cx="1520329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0016" y="1570008"/>
            <a:ext cx="10088219" cy="48407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25F59-B337-0660-C7B7-9A56AE01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47261"/>
            <a:ext cx="10088219" cy="100678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15175070-9A31-60A6-7F7C-E821915C8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6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11710DCC-D262-2D03-0187-F9D632A6B6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4734D18-99A0-A5DB-6313-6DB2F2FB6C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391BC36-E0AC-20D2-7A51-96329BF0C7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8961B-85C7-8EFA-6636-17524EE7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70" y="954158"/>
            <a:ext cx="7988030" cy="73653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E6358E26-EA9D-62DE-38C9-76FD93098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5" r:id="rId4"/>
    <p:sldLayoutId id="2147483651" r:id="rId5"/>
    <p:sldLayoutId id="2147483652" r:id="rId6"/>
    <p:sldLayoutId id="2147483653" r:id="rId7"/>
    <p:sldLayoutId id="2147483654" r:id="rId8"/>
  </p:sldLayoutIdLst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68A6-4FBD-F14F-E1AA-3FFA145D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68C1C-37A8-7D58-D167-AE73DB243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C7A89-DD2A-DD8D-C866-4313EEA963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1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CD6F2C6-332B-E515-6EBD-C1A988BD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C9292AC-8309-A4AA-E97E-2167483E9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8C2D629-0BBA-7331-BC60-A47878CDD9A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DBD7DC-0CF2-8EF1-DAA2-7232D6B0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07BA32-304C-2024-774C-D7A59831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70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1B72B9-7C7D-2965-C662-54B5299A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402F-E86E-E6C4-4D4E-4C462DE06B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80FF-AB4D-1F03-3F66-AFA08F9098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82C3D-473C-0EE5-17B3-F125E2A26E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93BD49-CB6B-9A1B-16C3-8DD32951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2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A66B6B-8266-1D3C-B884-ADFE0950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E528B8-A613-3288-3600-F1D2D24B37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37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18BC2C-B151-455C-A247-B67A9CB61830}">
  <ds:schemaRefs>
    <ds:schemaRef ds:uri="099b29d4-a3d8-462c-83b1-056f7d53c45a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191a8ad3-b87d-4954-8e56-4f9a08167de3"/>
    <ds:schemaRef ds:uri="d43c7790-83f6-48a0-8fee-caff8b8989fc"/>
  </ds:schemaRefs>
</ds:datastoreItem>
</file>

<file path=customXml/itemProps3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282</cp:revision>
  <dcterms:created xsi:type="dcterms:W3CDTF">2020-04-13T14:49:35Z</dcterms:created>
  <dcterms:modified xsi:type="dcterms:W3CDTF">2024-08-13T19:30:37Z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