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62" r:id="rId7"/>
    <p:sldId id="263" r:id="rId8"/>
    <p:sldId id="258" r:id="rId9"/>
    <p:sldId id="264" r:id="rId10"/>
    <p:sldId id="265" r:id="rId11"/>
    <p:sldId id="266" r:id="rId12"/>
    <p:sldId id="261" r:id="rId13"/>
    <p:sldId id="259" r:id="rId14"/>
    <p:sldId id="267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ood" initials="SW" lastIdx="2" clrIdx="0"/>
  <p:cmAuthor id="2" name="julie pilitsis" initials="jp" lastIdx="15" clrIdx="1"/>
  <p:cmAuthor id="3" name="Julie Pilitsis" initials="JP" lastIdx="49" clrIdx="2"/>
  <p:cmAuthor id="4" name="Dorothy Air" initials="DA" lastIdx="1" clrIdx="3"/>
  <p:cmAuthor id="5" name="Olga Khazen" initials="OK" lastIdx="3" clrIdx="4"/>
  <p:cmAuthor id="6" name="Michael Turtz" initials="MT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80C53B-817B-A0F9-CA5D-1B3BD3733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902A2-5A8D-A1AF-6409-D0875EE90D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67063-50FD-449E-A1F9-3A15E24754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74A21-EDFE-95E5-2D1D-68ADE584E8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915C4-5067-0855-3823-6B8307C602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A9E2B-8098-4EE1-950C-0BBAD2C96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9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13E7E-A852-4C4D-929B-5CF2ECF485E9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5799-B1E5-4DA9-807D-60654FAB0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09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6">
            <a:extLst>
              <a:ext uri="{FF2B5EF4-FFF2-40B4-BE49-F238E27FC236}">
                <a16:creationId xmlns:a16="http://schemas.microsoft.com/office/drawing/2014/main" id="{39557798-0576-08D4-6389-9313F360E0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FDF900-B6F8-809D-29F2-C85E8078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05828"/>
            <a:ext cx="10515600" cy="738446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E5E0B-9456-4AEB-7938-F87E4447E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563" y="4254500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0F00C6-6B72-2B55-5E2A-0DD34C9EC7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03563" y="4824613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" name="TextBox 19">
            <a:extLst>
              <a:ext uri="{FF2B5EF4-FFF2-40B4-BE49-F238E27FC236}">
                <a16:creationId xmlns:a16="http://schemas.microsoft.com/office/drawing/2014/main" id="{E1F44CB9-E86D-3C3D-7B99-0158E4539CA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290868A-24C3-117E-BE9A-244C0DB5D6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399E6-9629-EF75-E9C2-306114D6C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8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4E0A2-23D9-09DD-436F-C04DF4CE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72" y="1271704"/>
            <a:ext cx="3456397" cy="1325563"/>
          </a:xfrm>
          <a:prstGeom prst="rect">
            <a:avLst/>
          </a:prstGeom>
        </p:spPr>
        <p:txBody>
          <a:bodyPr anchor="ctr"/>
          <a:lstStyle>
            <a:lvl1pPr algn="l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9D805A-D7FB-229A-54E6-BFE3B48E549C}"/>
              </a:ext>
            </a:extLst>
          </p:cNvPr>
          <p:cNvSpPr/>
          <p:nvPr userDrawn="1"/>
        </p:nvSpPr>
        <p:spPr>
          <a:xfrm>
            <a:off x="4294597" y="749663"/>
            <a:ext cx="7674795" cy="57641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890D7F-1C3B-8976-10A2-2173341425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73563" y="825500"/>
            <a:ext cx="7483475" cy="557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397174-D430-7AE8-1A6E-1DF716EE8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263" y="2762656"/>
            <a:ext cx="3455987" cy="337938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400">
                <a:solidFill>
                  <a:srgbClr val="002060"/>
                </a:solidFill>
              </a:defRPr>
            </a:lvl4pPr>
            <a:lvl5pPr>
              <a:defRPr sz="24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9F7A357D-CA57-2D16-E064-D35014F435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0BCD81C7-13D1-81D5-83F3-51FE0D66C8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AFB088-ECF2-E9DB-CB3A-9038E81B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pic>
        <p:nvPicPr>
          <p:cNvPr id="2" name="Picture 1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4FD6A095-3854-F758-8A86-9BC0C7B1B5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19" name="TextBox 19">
            <a:extLst>
              <a:ext uri="{FF2B5EF4-FFF2-40B4-BE49-F238E27FC236}">
                <a16:creationId xmlns:a16="http://schemas.microsoft.com/office/drawing/2014/main" id="{9844ED79-8384-25BE-E788-B2638ADE04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2735" y="18800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F658FD2-8739-8904-8EC7-21E68D674A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81560E8-B753-31B2-6138-C90613E2A9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0450" y="1439863"/>
            <a:ext cx="10293350" cy="3719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i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83845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E98517-10A3-329F-A27D-AA96C3C3BDE2}"/>
              </a:ext>
            </a:extLst>
          </p:cNvPr>
          <p:cNvSpPr txBox="1"/>
          <p:nvPr userDrawn="1"/>
        </p:nvSpPr>
        <p:spPr>
          <a:xfrm>
            <a:off x="0" y="2589237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pic>
        <p:nvPicPr>
          <p:cNvPr id="2" name="Picture 1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4FD6A095-3854-F758-8A86-9BC0C7B1B5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19" name="TextBox 19">
            <a:extLst>
              <a:ext uri="{FF2B5EF4-FFF2-40B4-BE49-F238E27FC236}">
                <a16:creationId xmlns:a16="http://schemas.microsoft.com/office/drawing/2014/main" id="{9844ED79-8384-25BE-E788-B2638ADE04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2735" y="18800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F658FD2-8739-8904-8EC7-21E68D674A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0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773"/>
            <a:ext cx="10515600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F53DA2F-6B76-EE36-68A7-2F709CD9A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5DCA539-E41A-5FE8-61AE-DBDBEF58C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21463-72AC-21F2-7F7F-68C91612EC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4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773"/>
            <a:ext cx="5185756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F53DA2F-6B76-EE36-68A7-2F709CD9A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5DCA539-E41A-5FE8-61AE-DBDBEF58C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4246F3-0E20-4C4E-A2B5-C621C27FAAB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168045" y="1906969"/>
            <a:ext cx="5185756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FE6D0-F808-F031-6F65-8EF7576823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5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F53DA2F-6B76-EE36-68A7-2F709CD9A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5DCA539-E41A-5FE8-61AE-DBDBEF58C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D47CF9F-EFD3-40F2-4724-C7604F414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76049"/>
            <a:ext cx="5157787" cy="657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F2E8C574-D854-1E38-4211-D5D9E36F6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9961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BC981FF-E8FD-5ECE-8DB3-08390E6FF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76049"/>
            <a:ext cx="5183188" cy="657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A2084949-743A-C353-8458-4A75E67D1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9961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AE55382-BED0-2A05-77EF-E644840C53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3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pic>
        <p:nvPicPr>
          <p:cNvPr id="2" name="Picture 1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4FD6A095-3854-F758-8A86-9BC0C7B1B5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19" name="TextBox 19">
            <a:extLst>
              <a:ext uri="{FF2B5EF4-FFF2-40B4-BE49-F238E27FC236}">
                <a16:creationId xmlns:a16="http://schemas.microsoft.com/office/drawing/2014/main" id="{9844ED79-8384-25BE-E788-B2638ADE04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2735" y="18800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F658FD2-8739-8904-8EC7-21E68D674A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81560E8-B753-31B2-6138-C90613E2A9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3964" y="1441273"/>
            <a:ext cx="10724072" cy="3218401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0" b="1" i="0"/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76858-1C42-115B-B396-6DA4DC673B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6536" y="4714876"/>
            <a:ext cx="10731500" cy="1409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82381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F53DA2F-6B76-EE36-68A7-2F709CD9A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5DCA539-E41A-5FE8-61AE-DBDBEF58C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AE55382-BED0-2A05-77EF-E644840C53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6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F53DA2F-6B76-EE36-68A7-2F709CD9A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53341" y="25342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B5DCA539-E41A-5FE8-61AE-DBDBEF58C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AE55382-BED0-2A05-77EF-E644840C53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8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>
            <a:extLst>
              <a:ext uri="{FF2B5EF4-FFF2-40B4-BE49-F238E27FC236}">
                <a16:creationId xmlns:a16="http://schemas.microsoft.com/office/drawing/2014/main" id="{625FFA09-60D8-6C1F-E44E-159E6694A1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626166" cy="6858000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E0E4F8-E9E6-3F1D-FAEB-6F349D1B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88" y="1454042"/>
            <a:ext cx="10883348" cy="495669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F82C69A6-AB7B-0FA3-9649-9D3A797A3F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50" y="110809"/>
            <a:ext cx="1371559" cy="1059841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AA5CA7A7-E7AB-15DF-DFED-A7D9BBCE3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80036" cy="916334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18F54-733A-77B0-225A-723DB4167B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FCDAF4-15A0-5714-33FF-B2D707C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70" y="1969006"/>
            <a:ext cx="8352465" cy="444173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F2774EF3-42BA-88B1-C7A7-CB07D12A4CC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590A0E-806B-8F62-188D-72BC60A46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94463" y="1969006"/>
            <a:ext cx="2123835" cy="236953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40336B-FF0F-C42B-CFDF-876957CEE8BB}"/>
              </a:ext>
            </a:extLst>
          </p:cNvPr>
          <p:cNvSpPr/>
          <p:nvPr userDrawn="1"/>
        </p:nvSpPr>
        <p:spPr>
          <a:xfrm>
            <a:off x="673771" y="1887524"/>
            <a:ext cx="2368964" cy="2602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9CAEAA-FB08-3AF6-217B-7F509F4FD9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537" y="4644275"/>
            <a:ext cx="2472578" cy="56165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27E304C-C78B-3971-4442-8CD50D1940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3772" y="5205928"/>
            <a:ext cx="2453344" cy="1344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1"/>
            </a:lvl1pPr>
          </a:lstStyle>
          <a:p>
            <a:pPr lvl="0"/>
            <a:r>
              <a:rPr lang="en-US" dirty="0"/>
              <a:t>Caption can go here.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3BE14E10-2A3D-1F6E-80AC-5725F38902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2735" y="188009"/>
            <a:ext cx="81026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E. SCHMIDT COLLEGE OF MEDICINE </a:t>
            </a:r>
            <a:r>
              <a:rPr lang="en-US" sz="1000" b="0" i="0" spc="3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0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000" b="1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ATLANTIC UNIVERSITY </a:t>
            </a:r>
            <a:endParaRPr lang="en-US" sz="10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blue and white logo with red and white eyes&#10;&#10;Description automatically generated">
            <a:extLst>
              <a:ext uri="{FF2B5EF4-FFF2-40B4-BE49-F238E27FC236}">
                <a16:creationId xmlns:a16="http://schemas.microsoft.com/office/drawing/2014/main" id="{C4C25F96-8351-E81A-BEE6-1D32008400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0" y="-27398"/>
            <a:ext cx="1621871" cy="12532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06470B-616B-FB34-19DF-D37DE452F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69" y="749663"/>
            <a:ext cx="8352465" cy="9410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677C1E-7D40-9C8C-01F1-9FD7329976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6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FE45F0-DF73-300E-865B-1149395954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B64CB8-9509-499E-8F4F-41E9ABDA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60" r:id="rId5"/>
    <p:sldLayoutId id="2147483657" r:id="rId6"/>
    <p:sldLayoutId id="2147483659" r:id="rId7"/>
    <p:sldLayoutId id="2147483651" r:id="rId8"/>
    <p:sldLayoutId id="2147483653" r:id="rId9"/>
    <p:sldLayoutId id="2147483652" r:id="rId10"/>
    <p:sldLayoutId id="2147483658" r:id="rId11"/>
    <p:sldLayoutId id="2147483654" r:id="rId12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3A62B-94E1-C46C-2827-688D3268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5CDB0-E062-1228-9134-2F56477DA3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B3E06-ACE2-900A-21F9-F6934DEE26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90E0FB-06FA-4BA4-424C-F1651C74E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08B6-0450-6B82-3DC2-7FC029020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C3E5A-E13C-B6E0-2318-121EEE1BB1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2A8B7-D96E-FB09-879E-1D570EF5D14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61AF1B-A430-F087-2753-2C64012C4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93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90E209-83A2-E8F1-9D57-7777D38E0F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B69245-E0A9-275E-1088-BE049D0EC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0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2F8A86-8F48-25C9-6B17-60FED27E29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3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D3D3F-64AC-EC71-F950-7BBFE55A5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49651-32FF-FCBB-AB8B-949B6F289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EAC73-B712-9111-9456-70A4E414C2A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7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F48F9-05CF-1643-E400-E44F18C37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00C14-8892-8834-FA4E-E93BEFD22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C5BCC-F864-9804-99DC-9ABCCD92996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4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D2FE-65E2-F2E3-91E9-A6A87F7DA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06A1B-C75B-CE35-C802-33EEE0F0C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FFD53-42B7-95EB-FEDD-E8A93D17C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7EDBE-6274-BE8F-6C8A-309896572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DB4CE2-6FD0-5428-B126-622AB98FF39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8D58F-CF38-2B1C-F7EB-CA124D2831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2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13A4D1-2464-DF8D-B071-8E1B2E64B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835DDE-A893-E8A7-8726-3CC282B26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CD30E-8557-1C29-C992-E9B35BA722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08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B55B5E-A46A-7571-09AC-856133AFAD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C6488-A398-BA23-3721-86C184DBB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5A4A5-04A1-3457-D27D-FD818B3B0D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8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49E06-7000-D63C-A497-7E31A47F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C24CC9-4DA0-6FAF-B575-5C98A442FA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2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BDE790-1849-C8EE-57CB-3EB1E3A09A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92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C56D333-9F6E-0A87-770B-81629FB8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52AA0-2A8A-9580-B6B7-DF8EAB9A82B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DFDEF-1B51-B95B-5EEE-018FCF7297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5503C-43BF-F8FF-50A7-A63B170F83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BD54A6-CCCD-2044-EAEE-56199F00C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4E054-E078-3EE2-9449-BED98DC9BCD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DB64CB8-9509-499E-8F4F-41E9ABDA8E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48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U Stand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366"/>
      </a:accent1>
      <a:accent2>
        <a:srgbClr val="CC0000"/>
      </a:accent2>
      <a:accent3>
        <a:srgbClr val="4D4C55"/>
      </a:accent3>
      <a:accent4>
        <a:srgbClr val="CCCCCC"/>
      </a:accent4>
      <a:accent5>
        <a:srgbClr val="003366"/>
      </a:accent5>
      <a:accent6>
        <a:srgbClr val="CC0000"/>
      </a:accent6>
      <a:hlink>
        <a:srgbClr val="003366"/>
      </a:hlink>
      <a:folHlink>
        <a:srgbClr val="0033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9b29d4-a3d8-462c-83b1-056f7d53c45a" xsi:nil="true"/>
    <lcf76f155ced4ddcb4097134ff3c332f xmlns="d43c7790-83f6-48a0-8fee-caff8b8989f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E4C8CEFA8BE45853104E0189D5EBA" ma:contentTypeVersion="14" ma:contentTypeDescription="Create a new document." ma:contentTypeScope="" ma:versionID="3c191a47028c1193ac89b8fba680551d">
  <xsd:schema xmlns:xsd="http://www.w3.org/2001/XMLSchema" xmlns:xs="http://www.w3.org/2001/XMLSchema" xmlns:p="http://schemas.microsoft.com/office/2006/metadata/properties" xmlns:ns2="d43c7790-83f6-48a0-8fee-caff8b8989fc" xmlns:ns3="099b29d4-a3d8-462c-83b1-056f7d53c45a" xmlns:ns4="191a8ad3-b87d-4954-8e56-4f9a08167de3" targetNamespace="http://schemas.microsoft.com/office/2006/metadata/properties" ma:root="true" ma:fieldsID="02c48643a6b7b37272ec9aebb5622d4c" ns2:_="" ns3:_="" ns4:_="">
    <xsd:import namespace="d43c7790-83f6-48a0-8fee-caff8b8989fc"/>
    <xsd:import namespace="099b29d4-a3d8-462c-83b1-056f7d53c45a"/>
    <xsd:import namespace="191a8ad3-b87d-4954-8e56-4f9a08167d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7790-83f6-48a0-8fee-caff8b898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b29d4-a3d8-462c-83b1-056f7d53c45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80e276e-7d96-4acd-9135-7381c5f76900}" ma:internalName="TaxCatchAll" ma:showField="CatchAllData" ma:web="099b29d4-a3d8-462c-83b1-056f7d53c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a8ad3-b87d-4954-8e56-4f9a08167de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18BC2C-B151-455C-A247-B67A9CB61830}">
  <ds:schemaRefs>
    <ds:schemaRef ds:uri="http://purl.org/dc/terms/"/>
    <ds:schemaRef ds:uri="http://purl.org/dc/elements/1.1/"/>
    <ds:schemaRef ds:uri="http://purl.org/dc/dcmitype/"/>
    <ds:schemaRef ds:uri="099b29d4-a3d8-462c-83b1-056f7d53c45a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191a8ad3-b87d-4954-8e56-4f9a08167de3"/>
    <ds:schemaRef ds:uri="d43c7790-83f6-48a0-8fee-caff8b8989f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602DC43-1D2C-4E35-8362-282460B05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c7790-83f6-48a0-8fee-caff8b8989fc"/>
    <ds:schemaRef ds:uri="099b29d4-a3d8-462c-83b1-056f7d53c45a"/>
    <ds:schemaRef ds:uri="191a8ad3-b87d-4954-8e56-4f9a08167d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4D86C0-6804-4094-8C4D-60521DD545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22998</TotalTime>
  <Words>11</Words>
  <Application>Microsoft Office PowerPoint</Application>
  <PresentationFormat>Widescreen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PowerPoint Template 1 - FAU Schmidt College of Medicine logo centered with gray background</dc:title>
  <dc:creator>Fatima Georges</dc:creator>
  <cp:lastModifiedBy>Jay Morris</cp:lastModifiedBy>
  <cp:revision>291</cp:revision>
  <dcterms:created xsi:type="dcterms:W3CDTF">2020-04-13T14:49:35Z</dcterms:created>
  <dcterms:modified xsi:type="dcterms:W3CDTF">2025-07-14T18:39:13Z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0x010100E963DB3203C17042A3A45AE4F9B73CD3</vt:lpwstr>
  </property>
  <property fmtid="{D5CDD505-2E9C-101B-9397-08002B2CF9AE}" pid="3" name="MediaServiceImageTags">
    <vt:lpwstr/>
  </property>
</Properties>
</file>