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2" r:id="rId7"/>
    <p:sldId id="263" r:id="rId8"/>
    <p:sldId id="264" r:id="rId9"/>
    <p:sldId id="265" r:id="rId10"/>
    <p:sldId id="258" r:id="rId11"/>
    <p:sldId id="259" r:id="rId12"/>
    <p:sldId id="261" r:id="rId13"/>
    <p:sldId id="266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ood" initials="SW" lastIdx="2" clrIdx="0"/>
  <p:cmAuthor id="2" name="julie pilitsis" initials="jp" lastIdx="15" clrIdx="1"/>
  <p:cmAuthor id="3" name="Julie Pilitsis" initials="JP" lastIdx="49" clrIdx="2"/>
  <p:cmAuthor id="4" name="Dorothy Air" initials="DA" lastIdx="1" clrIdx="3"/>
  <p:cmAuthor id="5" name="Olga Khazen" initials="OK" lastIdx="3" clrIdx="4"/>
  <p:cmAuthor id="6" name="Michael Turtz" initials="MT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2508FF-1281-4235-8AA3-8BFA4E69B55B}" v="1" dt="2025-07-14T18:40:34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6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Morris" userId="cf6fc201-bb6f-4687-8d1f-b065d00d3d88" providerId="ADAL" clId="{E12508FF-1281-4235-8AA3-8BFA4E69B55B}"/>
    <pc:docChg chg="modSld">
      <pc:chgData name="Jay Morris" userId="cf6fc201-bb6f-4687-8d1f-b065d00d3d88" providerId="ADAL" clId="{E12508FF-1281-4235-8AA3-8BFA4E69B55B}" dt="2025-07-14T18:40:17.745" v="1" actId="13244"/>
      <pc:docMkLst>
        <pc:docMk/>
      </pc:docMkLst>
      <pc:sldChg chg="modSp mod">
        <pc:chgData name="Jay Morris" userId="cf6fc201-bb6f-4687-8d1f-b065d00d3d88" providerId="ADAL" clId="{E12508FF-1281-4235-8AA3-8BFA4E69B55B}" dt="2025-07-14T18:40:17.745" v="1" actId="13244"/>
        <pc:sldMkLst>
          <pc:docMk/>
          <pc:sldMk cId="1995722359" sldId="259"/>
        </pc:sldMkLst>
        <pc:spChg chg="ord">
          <ac:chgData name="Jay Morris" userId="cf6fc201-bb6f-4687-8d1f-b065d00d3d88" providerId="ADAL" clId="{E12508FF-1281-4235-8AA3-8BFA4E69B55B}" dt="2025-07-14T18:40:12.860" v="0" actId="13244"/>
          <ac:spMkLst>
            <pc:docMk/>
            <pc:sldMk cId="1995722359" sldId="259"/>
            <ac:spMk id="2" creationId="{5B1B72B9-7C7D-2965-C662-54B5299A9E1E}"/>
          </ac:spMkLst>
        </pc:spChg>
        <pc:spChg chg="ord">
          <ac:chgData name="Jay Morris" userId="cf6fc201-bb6f-4687-8d1f-b065d00d3d88" providerId="ADAL" clId="{E12508FF-1281-4235-8AA3-8BFA4E69B55B}" dt="2025-07-14T18:40:17.745" v="1" actId="13244"/>
          <ac:spMkLst>
            <pc:docMk/>
            <pc:sldMk cId="1995722359" sldId="259"/>
            <ac:spMk id="3" creationId="{1AFD402F-E86E-E6C4-4D4E-4C462DE06B2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80C53B-817B-A0F9-CA5D-1B3BD37330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F902A2-5A8D-A1AF-6409-D0875EE90D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67063-50FD-449E-A1F9-3A15E24754C5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74A21-EDFE-95E5-2D1D-68ADE584E8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915C4-5067-0855-3823-6B8307C602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9E2B-8098-4EE1-950C-0BBAD2C96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95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13E7E-A852-4C4D-929B-5CF2ECF485E9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25799-B1E5-4DA9-807D-60654FAB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0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6">
            <a:extLst>
              <a:ext uri="{FF2B5EF4-FFF2-40B4-BE49-F238E27FC236}">
                <a16:creationId xmlns:a16="http://schemas.microsoft.com/office/drawing/2014/main" id="{D7207918-1439-E544-86F9-7426916995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5F7B8C6-2451-D854-4C31-85180708B7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DF900-B6F8-809D-29F2-C85E8078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828"/>
            <a:ext cx="10515600" cy="738446"/>
          </a:xfrm>
          <a:prstGeom prst="rect">
            <a:avLst/>
          </a:prstGeom>
        </p:spPr>
        <p:txBody>
          <a:bodyPr anchor="ctr"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E5E0B-9456-4AEB-7938-F87E4447E4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563" y="4254500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0F00C6-6B72-2B55-5E2A-0DD34C9EC7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3563" y="4824613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6DD72701-5F28-B15B-B4F8-7EF9722620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C0B5E801-0A46-D08B-0DC6-815F53BD9F1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8" name="Picture 7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FF810334-3992-B9A3-ACF5-2DC0666384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2BB8B1-0F1E-86D1-2A3E-21B6B6C4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8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FCDAF4-15A0-5714-33FF-B2D707C4D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770" y="1969006"/>
            <a:ext cx="8352465" cy="444173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F2774EF3-42BA-88B1-C7A7-CB07D12A4C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8391BC36-E0AC-20D2-7A51-96329BF0C7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590A0E-806B-8F62-188D-72BC60A464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4463" y="1969006"/>
            <a:ext cx="2123835" cy="236953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0336B-FF0F-C42B-CFDF-876957CEE8BB}"/>
              </a:ext>
            </a:extLst>
          </p:cNvPr>
          <p:cNvSpPr/>
          <p:nvPr userDrawn="1"/>
        </p:nvSpPr>
        <p:spPr>
          <a:xfrm>
            <a:off x="673771" y="1887524"/>
            <a:ext cx="2368964" cy="26028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B9CAEAA-FB08-3AF6-217B-7F509F4FD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537" y="4644275"/>
            <a:ext cx="2472578" cy="5616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27E304C-C78B-3971-4442-8CD50D1940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3772" y="5205928"/>
            <a:ext cx="2453344" cy="1344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1"/>
            </a:lvl1pPr>
          </a:lstStyle>
          <a:p>
            <a:pPr lvl="0"/>
            <a:r>
              <a:rPr lang="en-US" dirty="0"/>
              <a:t>Caption can go here.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C8961B-85C7-8EFA-6636-17524EE75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770" y="954158"/>
            <a:ext cx="7988030" cy="73653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E6358E26-EA9D-62DE-38C9-76FD930988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8E50B-4944-8549-50C2-F64D269662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6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4" name="Rectangle 26">
            <a:extLst>
              <a:ext uri="{FF2B5EF4-FFF2-40B4-BE49-F238E27FC236}">
                <a16:creationId xmlns:a16="http://schemas.microsoft.com/office/drawing/2014/main" id="{2976C422-7225-5444-33F5-B2B17BA6E5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2055" y="330875"/>
            <a:ext cx="3091502" cy="121962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9E87C5-ECC8-FECA-17C4-2E361FA14816}"/>
              </a:ext>
            </a:extLst>
          </p:cNvPr>
          <p:cNvSpPr/>
          <p:nvPr userDrawn="1"/>
        </p:nvSpPr>
        <p:spPr>
          <a:xfrm>
            <a:off x="4492055" y="1550503"/>
            <a:ext cx="3091502" cy="115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pic>
        <p:nvPicPr>
          <p:cNvPr id="21" name="Picture 20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FA28DC01-1BB1-0D17-A393-C439E53BEA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085" y="80967"/>
            <a:ext cx="2637362" cy="146095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39CC10-C7F6-3BCF-8B68-23B7EEC0C7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1D23A2B-259E-2DEF-5FAD-4BD31EF970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0800" y="2819819"/>
            <a:ext cx="9550400" cy="16478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i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010007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98517-10A3-329F-A27D-AA96C3C3BDE2}"/>
              </a:ext>
            </a:extLst>
          </p:cNvPr>
          <p:cNvSpPr txBox="1"/>
          <p:nvPr userDrawn="1"/>
        </p:nvSpPr>
        <p:spPr>
          <a:xfrm>
            <a:off x="0" y="258923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4" name="Rectangle 26">
            <a:extLst>
              <a:ext uri="{FF2B5EF4-FFF2-40B4-BE49-F238E27FC236}">
                <a16:creationId xmlns:a16="http://schemas.microsoft.com/office/drawing/2014/main" id="{2976C422-7225-5444-33F5-B2B17BA6E5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2055" y="330875"/>
            <a:ext cx="3091502" cy="121962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9E87C5-ECC8-FECA-17C4-2E361FA14816}"/>
              </a:ext>
            </a:extLst>
          </p:cNvPr>
          <p:cNvSpPr/>
          <p:nvPr userDrawn="1"/>
        </p:nvSpPr>
        <p:spPr>
          <a:xfrm>
            <a:off x="4492055" y="1550503"/>
            <a:ext cx="3091502" cy="115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pic>
        <p:nvPicPr>
          <p:cNvPr id="21" name="Picture 20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FA28DC01-1BB1-0D17-A393-C439E53BEA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085" y="80967"/>
            <a:ext cx="2637362" cy="146095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39CC10-C7F6-3BCF-8B68-23B7EEC0C7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0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4157"/>
            <a:ext cx="10515600" cy="6879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04CB-EDAD-4EC4-933E-E9E27EBD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773"/>
            <a:ext cx="10515600" cy="45079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D3E77E3-8B8B-A832-CB7D-F7FFBE219A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283FE3C-364D-ECB0-0A2A-66F26AF21E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7" name="Picture 6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D2E5873B-98AC-838B-9F0C-0042EC8FD5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87E32D-2131-D4CB-F3A8-EE25568ADD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4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25FFA09-60D8-6C1F-E44E-159E6694A1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0"/>
            <a:ext cx="1520329" cy="6858000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2E0E4F8-E9E6-3F1D-FAEB-6F349D1B7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016" y="1454042"/>
            <a:ext cx="10088219" cy="495669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E25F59-B337-0660-C7B7-9A56AE01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016" y="447261"/>
            <a:ext cx="10088219" cy="76043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15175070-9A31-60A6-7F7C-E821915C84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6" y="195980"/>
            <a:ext cx="1221334" cy="6765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76873-7775-D578-F7EB-49F52BD986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6">
            <a:extLst>
              <a:ext uri="{FF2B5EF4-FFF2-40B4-BE49-F238E27FC236}">
                <a16:creationId xmlns:a16="http://schemas.microsoft.com/office/drawing/2014/main" id="{D7207918-1439-E544-86F9-7426916995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5F7B8C6-2451-D854-4C31-85180708B7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27B72-6E1C-841B-182E-CCC4588341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31CBA3-04C8-1EAB-8BBC-6834A96F68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1363663"/>
            <a:ext cx="10999788" cy="3044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4AE18F-5818-A44B-B9F5-24FEF94235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575" y="4452517"/>
            <a:ext cx="10999788" cy="160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190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4157"/>
            <a:ext cx="10515600" cy="6879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D3E77E3-8B8B-A832-CB7D-F7FFBE219A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283FE3C-364D-ECB0-0A2A-66F26AF21E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7" name="Picture 6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D2E5873B-98AC-838B-9F0C-0042EC8FD5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87E32D-2131-D4CB-F3A8-EE25568ADD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803F7A-8868-F4F1-D6D2-053E9ED72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63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04A4B30-07BF-EDC7-24D4-42897BFCA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63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37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4157"/>
            <a:ext cx="10515600" cy="6879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D3E77E3-8B8B-A832-CB7D-F7FFBE219A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283FE3C-364D-ECB0-0A2A-66F26AF21E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7" name="Picture 6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D2E5873B-98AC-838B-9F0C-0042EC8FD5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87E32D-2131-D4CB-F3A8-EE25568ADD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54128-9E41-01B6-0D65-1DCD1C177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19180"/>
            <a:ext cx="5157787" cy="6572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437BD9E-5AFB-4AA1-3AE0-8995AC86E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43092"/>
            <a:ext cx="5157787" cy="3684588"/>
          </a:xfrm>
          <a:prstGeom prst="rect">
            <a:avLst/>
          </a:prstGeom>
        </p:spPr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C37FFF-83F4-F46E-BCC6-C66440B2C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19180"/>
            <a:ext cx="5183188" cy="6572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C0D48B8C-333E-6A86-318C-53BF9063E4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43092"/>
            <a:ext cx="5183188" cy="3684588"/>
          </a:xfrm>
          <a:prstGeom prst="rect">
            <a:avLst/>
          </a:prstGeom>
        </p:spPr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878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4157"/>
            <a:ext cx="10515600" cy="6879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DD8A5C-4FD4-D499-EB5A-A8E0178E6222}"/>
              </a:ext>
            </a:extLst>
          </p:cNvPr>
          <p:cNvSpPr txBox="1">
            <a:spLocks/>
          </p:cNvSpPr>
          <p:nvPr userDrawn="1"/>
        </p:nvSpPr>
        <p:spPr>
          <a:xfrm>
            <a:off x="0" y="857886"/>
            <a:ext cx="121920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D3E77E3-8B8B-A832-CB7D-F7FFBE219A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283FE3C-364D-ECB0-0A2A-66F26AF21E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7" name="Picture 6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D2E5873B-98AC-838B-9F0C-0042EC8FD5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87E32D-2131-D4CB-F3A8-EE25568ADD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7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6">
            <a:extLst>
              <a:ext uri="{FF2B5EF4-FFF2-40B4-BE49-F238E27FC236}">
                <a16:creationId xmlns:a16="http://schemas.microsoft.com/office/drawing/2014/main" id="{D7207918-1439-E544-86F9-7426916995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5F7B8C6-2451-D854-4C31-85180708B7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2BB8B1-0F1E-86D1-2A3E-21B6B6C4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6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E0A2-23D9-09DD-436F-C04DF4CE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72" y="1271704"/>
            <a:ext cx="3456397" cy="1325563"/>
          </a:xfrm>
          <a:prstGeom prst="rect">
            <a:avLst/>
          </a:prstGeom>
        </p:spPr>
        <p:txBody>
          <a:bodyPr anchor="ctr"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D805A-D7FB-229A-54E6-BFE3B48E549C}"/>
              </a:ext>
            </a:extLst>
          </p:cNvPr>
          <p:cNvSpPr/>
          <p:nvPr userDrawn="1"/>
        </p:nvSpPr>
        <p:spPr>
          <a:xfrm>
            <a:off x="4294597" y="749663"/>
            <a:ext cx="7674795" cy="5764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890D7F-1C3B-8976-10A2-2173341425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73563" y="825500"/>
            <a:ext cx="7483475" cy="557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397174-D430-7AE8-1A6E-1DF716EE8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263" y="2762656"/>
            <a:ext cx="3455987" cy="337938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400">
                <a:solidFill>
                  <a:srgbClr val="002060"/>
                </a:solidFill>
              </a:defRPr>
            </a:lvl4pPr>
            <a:lvl5pPr>
              <a:defRPr sz="24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DE033A6C-37C7-E455-A18E-51DFA6885B7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E169A18D-574D-2E30-0CCB-747CBAFB66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6890" y="0"/>
            <a:ext cx="1372032" cy="95415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7" name="Picture 6" descr="A black and white logo with an owl&#10;&#10;Description automatically generated">
            <a:extLst>
              <a:ext uri="{FF2B5EF4-FFF2-40B4-BE49-F238E27FC236}">
                <a16:creationId xmlns:a16="http://schemas.microsoft.com/office/drawing/2014/main" id="{54DE777C-E3B7-51E0-FD6B-C93D597D8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9" y="195980"/>
            <a:ext cx="1221334" cy="676552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E0CCD7-8B94-C3C5-417E-32FAA2559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6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D5AF15-DF58-E723-4690-6AF60A0CE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C07A1-2B17-42DD-98BA-E09671EED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52" r:id="rId9"/>
    <p:sldLayoutId id="2147483653" r:id="rId10"/>
    <p:sldLayoutId id="2147483660" r:id="rId11"/>
    <p:sldLayoutId id="2147483654" r:id="rId12"/>
  </p:sldLayoutIdLst>
  <p:hf hdr="0" ftr="0" dt="0"/>
  <p:txStyles>
    <p:titleStyle>
      <a:lvl1pPr marL="0" marR="0" indent="0" algn="ctr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68A6-4FBD-F14F-E1AA-3FFA145D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68C1C-37A8-7D58-D167-AE73DB2433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C7A89-DD2A-DD8D-C866-4313EEA96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B2815-5122-4FC6-5E7C-538D7C07F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17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3E28BE-6EE1-B333-1B36-D7C4EFC212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F53359-555D-3A9F-F96E-BADEA128C7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7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1FBC6A-CF97-D65A-A753-CCABB1C1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7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F512-7E16-5FD5-0905-7922CF465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04470-A99A-578E-095A-3C2F4B851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5ABFD-FE65-CD7C-CDA0-001318E454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2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F6397D-DCB8-804C-2E23-326D1A376C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1B097F-13C1-65D8-D64C-1458E3EC0D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6523B-7DA0-A763-71CE-6B0A97036E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4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3BD8A-8024-02BE-E3C4-8528877DC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1B780-C712-7D33-F6FA-7D9FB7988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771F5-A082-AA37-70FD-BDDF6C8464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5DA06-EE1A-CE52-044A-D4CD5CD067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0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3AC6-8367-46E1-EA80-983DDB85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6761C-D615-98D9-DA31-D8D00FE6F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78FB8-8613-DADC-06DB-43CBA21AC9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F92A42-9F62-FE8D-A620-565B8B437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D01C61-1838-079C-A1E2-0E93492DABB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1B7E9-BB7F-5E85-2BF1-B4E75E4779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5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7C370-4D3A-201C-DAE8-DE045138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246FC9-6803-231D-4C80-5CADCB332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77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07BA32-304C-2024-774C-D7A59831B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DBD7DC-0CF2-8EF1-DAA2-7232D6B0C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C3FA6-969A-59F0-DB44-32A71F8183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06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3BD49-CB6B-9A1B-16C3-8DD3295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D402F-E86E-E6C4-4D4E-4C462DE06B2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AB80FF-AB4D-1F03-3F66-AFA08F9098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582C3D-473C-0EE5-17B3-F125E2A26E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B72B9-7C7D-2965-C662-54B5299A9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10871-08A6-EF8C-1464-12604E93DB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2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29702-0B3B-491A-10B1-39F3A4CF7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26B5B-08AE-37DB-BB0B-725D7D059A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5A794-955D-36D5-705F-10B80D2125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8D53C-BE0D-9A55-0E45-87A0BEA4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07A1-2B17-42DD-98BA-E09671EEDE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4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U 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66"/>
      </a:accent1>
      <a:accent2>
        <a:srgbClr val="CC0000"/>
      </a:accent2>
      <a:accent3>
        <a:srgbClr val="4D4C55"/>
      </a:accent3>
      <a:accent4>
        <a:srgbClr val="CCCCCC"/>
      </a:accent4>
      <a:accent5>
        <a:srgbClr val="003366"/>
      </a:accent5>
      <a:accent6>
        <a:srgbClr val="CC0000"/>
      </a:accent6>
      <a:hlink>
        <a:srgbClr val="003366"/>
      </a:hlink>
      <a:folHlink>
        <a:srgbClr val="0033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9b29d4-a3d8-462c-83b1-056f7d53c45a" xsi:nil="true"/>
    <lcf76f155ced4ddcb4097134ff3c332f xmlns="d43c7790-83f6-48a0-8fee-caff8b8989f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E4C8CEFA8BE45853104E0189D5EBA" ma:contentTypeVersion="14" ma:contentTypeDescription="Create a new document." ma:contentTypeScope="" ma:versionID="3c191a47028c1193ac89b8fba680551d">
  <xsd:schema xmlns:xsd="http://www.w3.org/2001/XMLSchema" xmlns:xs="http://www.w3.org/2001/XMLSchema" xmlns:p="http://schemas.microsoft.com/office/2006/metadata/properties" xmlns:ns2="d43c7790-83f6-48a0-8fee-caff8b8989fc" xmlns:ns3="099b29d4-a3d8-462c-83b1-056f7d53c45a" xmlns:ns4="191a8ad3-b87d-4954-8e56-4f9a08167de3" targetNamespace="http://schemas.microsoft.com/office/2006/metadata/properties" ma:root="true" ma:fieldsID="02c48643a6b7b37272ec9aebb5622d4c" ns2:_="" ns3:_="" ns4:_="">
    <xsd:import namespace="d43c7790-83f6-48a0-8fee-caff8b8989fc"/>
    <xsd:import namespace="099b29d4-a3d8-462c-83b1-056f7d53c45a"/>
    <xsd:import namespace="191a8ad3-b87d-4954-8e56-4f9a08167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7790-83f6-48a0-8fee-caff8b8989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728a8d2-fce2-4ead-88e1-13feca9680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b29d4-a3d8-462c-83b1-056f7d53c4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0e276e-7d96-4acd-9135-7381c5f76900}" ma:internalName="TaxCatchAll" ma:showField="CatchAllData" ma:web="099b29d4-a3d8-462c-83b1-056f7d53c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a8ad3-b87d-4954-8e56-4f9a08167d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18BC2C-B151-455C-A247-B67A9CB61830}">
  <ds:schemaRefs>
    <ds:schemaRef ds:uri="099b29d4-a3d8-462c-83b1-056f7d53c45a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191a8ad3-b87d-4954-8e56-4f9a08167de3"/>
    <ds:schemaRef ds:uri="http://schemas.openxmlformats.org/package/2006/metadata/core-properties"/>
    <ds:schemaRef ds:uri="d43c7790-83f6-48a0-8fee-caff8b8989fc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4D86C0-6804-4094-8C4D-60521DD54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02DC43-1D2C-4E35-8362-282460B05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3c7790-83f6-48a0-8fee-caff8b8989fc"/>
    <ds:schemaRef ds:uri="099b29d4-a3d8-462c-83b1-056f7d53c45a"/>
    <ds:schemaRef ds:uri="191a8ad3-b87d-4954-8e56-4f9a08167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23117</TotalTime>
  <Words>11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 PowerPoint Template 2 - White FAU Schmidt College of Medicine logo stacked with top blue bar</dc:title>
  <dc:creator>Fatima Georges</dc:creator>
  <cp:lastModifiedBy>Jay Morris</cp:lastModifiedBy>
  <cp:revision>288</cp:revision>
  <dcterms:created xsi:type="dcterms:W3CDTF">2020-04-13T14:49:35Z</dcterms:created>
  <dcterms:modified xsi:type="dcterms:W3CDTF">2025-07-14T18:40:34Z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0x010100E963DB3203C17042A3A45AE4F9B73CD3</vt:lpwstr>
  </property>
  <property fmtid="{D5CDD505-2E9C-101B-9397-08002B2CF9AE}" pid="3" name="MediaServiceImageTags">
    <vt:lpwstr/>
  </property>
</Properties>
</file>