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5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C4C7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550AC7-93E9-4D2D-9F38-61999AAD02C7}" v="3" dt="2025-07-14T18:41:04.2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8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ECB16E-D1FA-4B01-9D76-4124F8DD3DC9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CF3FE6-A023-4172-BF19-71D91F782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576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5FC95-15C3-431E-9983-46C76A5F8D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61970"/>
            <a:ext cx="9144000" cy="1257616"/>
          </a:xfrm>
        </p:spPr>
        <p:txBody>
          <a:bodyPr anchor="b">
            <a:normAutofit/>
          </a:bodyPr>
          <a:lstStyle>
            <a:lvl1pPr algn="ctr">
              <a:defRPr sz="4800" b="1">
                <a:latin typeface="Avenir Nex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8AAC54-1044-4CA6-8C3C-139B3FF05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10087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 i="1">
                <a:latin typeface="Avenir Nex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6D05E-4C79-469D-BCE0-13255CF6B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22AE6-C7E6-4473-8F09-E654712CF35B}" type="datetime1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70A48-05C3-446C-A098-E9D5C9565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3B045C-F949-4B5D-95AE-E0FAB47B1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3FA6FCE7-A5B6-42AD-9381-75691FB9517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A6C7DB66-4F55-4F97-A7E9-82A13E4324F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2438400"/>
          </a:xfrm>
          <a:prstGeom prst="rect">
            <a:avLst/>
          </a:prstGeom>
          <a:solidFill>
            <a:srgbClr val="C1C4C7">
              <a:alpha val="41961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charset="0"/>
              </a:defRPr>
            </a:lvl9pPr>
          </a:lstStyle>
          <a:p>
            <a:pPr algn="ctr">
              <a:defRPr/>
            </a:pPr>
            <a:endParaRPr lang="en-US" altLang="en-US" sz="2000"/>
          </a:p>
        </p:txBody>
      </p:sp>
      <p:pic>
        <p:nvPicPr>
          <p:cNvPr id="11" name="Picture 10" descr="A logo of an owl&#10;&#10;Description automatically generated">
            <a:extLst>
              <a:ext uri="{FF2B5EF4-FFF2-40B4-BE49-F238E27FC236}">
                <a16:creationId xmlns:a16="http://schemas.microsoft.com/office/drawing/2014/main" id="{A92E9689-603D-3893-DFA1-7C04A59C2D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188" y="272792"/>
            <a:ext cx="3785624" cy="2097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883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hank You 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120734-E93E-446D-A6F5-A5F086C4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8DF3E-7C29-41A4-8B24-1071AABAABF2}" type="datetime1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271CA2-B8B5-4ED0-BFC2-BEAB5E880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A7B69-04DD-47EE-B398-DA09B2EA6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077FB5-86ED-9901-BFCF-A2C4E50BD974}"/>
              </a:ext>
            </a:extLst>
          </p:cNvPr>
          <p:cNvSpPr txBox="1"/>
          <p:nvPr userDrawn="1"/>
        </p:nvSpPr>
        <p:spPr>
          <a:xfrm>
            <a:off x="0" y="2209675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4260087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72915-39BC-4D64-9EF6-D5274ED8B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198812" cy="1192146"/>
          </a:xfrm>
        </p:spPr>
        <p:txBody>
          <a:bodyPr anchor="b"/>
          <a:lstStyle>
            <a:lvl1pPr>
              <a:defRPr sz="3200">
                <a:latin typeface="Avenir Nex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B7EED-0C17-4FFE-8B90-8C887E79C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0743" y="457201"/>
            <a:ext cx="7044645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9E835A-BFC8-4342-BB22-75E5EE495F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198812" cy="3811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7C9296-32C9-4673-91A3-9E43266FB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7A2EF-9266-4A4F-B180-D8D7EEA6FE45}" type="datetime1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542771-9EBE-4EF0-AC37-48BC65C5D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4C21F8-3156-4AE1-8E2F-245BDCE76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EB7181-F581-4338-AEEF-62D45005253E}"/>
              </a:ext>
            </a:extLst>
          </p:cNvPr>
          <p:cNvSpPr/>
          <p:nvPr userDrawn="1"/>
        </p:nvSpPr>
        <p:spPr>
          <a:xfrm rot="5400000">
            <a:off x="2395279" y="253966"/>
            <a:ext cx="81484" cy="3198814"/>
          </a:xfrm>
          <a:prstGeom prst="rect">
            <a:avLst/>
          </a:prstGeom>
          <a:solidFill>
            <a:srgbClr val="B71E42"/>
          </a:solidFill>
          <a:ln w="1587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121917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060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1F656E-ED32-4E30-8BC4-DA5E0E7CAA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41371" y="457201"/>
            <a:ext cx="6914017" cy="5403850"/>
          </a:xfrm>
        </p:spPr>
        <p:txBody>
          <a:bodyPr/>
          <a:lstStyle>
            <a:lvl1pPr marL="0" indent="0">
              <a:buNone/>
              <a:defRPr sz="3200">
                <a:latin typeface="Avenir Nex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535F5F-F7B1-496F-8678-231B2F719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198812" cy="381158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venir Nex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B7DA08-8875-4112-A5B8-9EC1CB1CC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3FA99-56EF-4381-94AA-D3366CC24C03}" type="datetime1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EF831D-1BFE-4969-A3C1-1713700E8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84E8C-4CC7-40F6-8951-8AB4FA648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FC7862B-A78D-4B68-A3AD-8E5B9BE8F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198812" cy="1192146"/>
          </a:xfrm>
        </p:spPr>
        <p:txBody>
          <a:bodyPr anchor="b"/>
          <a:lstStyle>
            <a:lvl1pPr>
              <a:defRPr sz="3200">
                <a:latin typeface="Avenir Nex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B3ED78-E312-47FE-9948-6CE542564D77}"/>
              </a:ext>
            </a:extLst>
          </p:cNvPr>
          <p:cNvSpPr/>
          <p:nvPr userDrawn="1"/>
        </p:nvSpPr>
        <p:spPr>
          <a:xfrm rot="5400000">
            <a:off x="2395279" y="253966"/>
            <a:ext cx="81484" cy="3198814"/>
          </a:xfrm>
          <a:prstGeom prst="rect">
            <a:avLst/>
          </a:prstGeom>
          <a:solidFill>
            <a:srgbClr val="B71E42"/>
          </a:solidFill>
          <a:ln w="1587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121917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40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E44A0-573E-4FEA-A78B-C97E4715A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>
                <a:latin typeface="Avenir Nex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04CB-EDAD-4EC4-933E-E9E27EBD8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C2C67-0C34-4F8E-A00D-880D7BA6F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2248-3A0F-4985-8897-883F3D4D78C3}" type="datetime1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E6658-66F8-4002-9760-B2CAF488E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A1DDD-0BE2-41AA-B887-CAF12369E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008D6D-0647-4DA2-ADAF-A614AD2E0F7F}"/>
              </a:ext>
            </a:extLst>
          </p:cNvPr>
          <p:cNvSpPr/>
          <p:nvPr userDrawn="1"/>
        </p:nvSpPr>
        <p:spPr>
          <a:xfrm>
            <a:off x="705395" y="352063"/>
            <a:ext cx="132805" cy="820058"/>
          </a:xfrm>
          <a:prstGeom prst="rect">
            <a:avLst/>
          </a:prstGeom>
          <a:solidFill>
            <a:srgbClr val="B71E42"/>
          </a:solidFill>
          <a:ln w="1587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121917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174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48243-8989-4AFE-BF76-7EAECDC34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2166417" y="2735875"/>
            <a:ext cx="6009233" cy="810532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D04A7A-02E5-4635-ACC5-4145EE4F6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944FC-1001-454A-A071-6285E13F9A61}" type="datetime1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E33D39-FE59-45F2-8CC1-DD2CC3659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2C91AF-8FC1-4CB1-9C0D-35C148D6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F75244-5CBB-4CE6-8C75-C4BB4215208B}"/>
              </a:ext>
            </a:extLst>
          </p:cNvPr>
          <p:cNvSpPr/>
          <p:nvPr userDrawn="1"/>
        </p:nvSpPr>
        <p:spPr>
          <a:xfrm rot="5400000">
            <a:off x="767034" y="5735729"/>
            <a:ext cx="132805" cy="820058"/>
          </a:xfrm>
          <a:prstGeom prst="rect">
            <a:avLst/>
          </a:prstGeom>
          <a:solidFill>
            <a:srgbClr val="B71E42"/>
          </a:solidFill>
          <a:ln w="1587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121917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B29229C-88B5-4C39-91C2-525AC346E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7542" y="645839"/>
            <a:ext cx="9786257" cy="553112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01134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8F24E-AA4B-442D-BDAC-9B58F77C9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Avenir Nex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7127D7-F20A-4244-86B5-F1E73699DF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9504CA-0DC4-4666-BBB5-CAA4A323B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A8C96-8D98-42CB-BC94-CB49DC6C3BDE}" type="datetime1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0DC1E-456D-42E3-B7E7-891A79C6C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4B752-B814-455D-AF3E-48697EFD5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865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2F92B-B8F4-4DA3-BA0A-765ACDC22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>
                <a:latin typeface="Avenir Nex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D74E4-8361-4810-801A-8E91E725E7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0FC749-0837-4805-8F52-F32B9C52B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A00476-C745-4FF7-9F2C-C07A26C54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C967-F61B-4647-8CD1-A72D5173A14F}" type="datetime1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E0192-3E12-46C7-80FA-F7A3BCE2B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56872D-2B72-472E-A31F-33F4850D2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18153A-BFEB-4B1D-8A02-06DB68B25E01}"/>
              </a:ext>
            </a:extLst>
          </p:cNvPr>
          <p:cNvSpPr/>
          <p:nvPr userDrawn="1"/>
        </p:nvSpPr>
        <p:spPr>
          <a:xfrm>
            <a:off x="705395" y="352063"/>
            <a:ext cx="132805" cy="820058"/>
          </a:xfrm>
          <a:prstGeom prst="rect">
            <a:avLst/>
          </a:prstGeom>
          <a:solidFill>
            <a:srgbClr val="B71E42"/>
          </a:solidFill>
          <a:ln w="1587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121917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6151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23660-4C23-41D0-8EB2-A0471D7CE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820058"/>
          </a:xfrm>
        </p:spPr>
        <p:txBody>
          <a:bodyPr>
            <a:normAutofit/>
          </a:bodyPr>
          <a:lstStyle>
            <a:lvl1pPr>
              <a:defRPr sz="4000" b="1">
                <a:latin typeface="Avenir Nex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54D2DD-C3AC-4690-9316-8FB5B618F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657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27E987-1865-40BA-A987-659A3FB8F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5C55E8-E49F-4537-9D06-0C40C6C520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57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C5BF2E-1264-4278-B3D4-F89AF54EA3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F5516C-F4B7-4805-887C-387FBDCE1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27451-8FF3-4152-9041-0B8590AA49EC}" type="datetime1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97D2D3-3433-4177-A337-70EC6C32C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840CB4-1A4E-4BF4-BA35-55DB5DBE5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B9DC912-581A-47DB-A3F2-B1AD5A28C889}"/>
              </a:ext>
            </a:extLst>
          </p:cNvPr>
          <p:cNvSpPr/>
          <p:nvPr userDrawn="1"/>
        </p:nvSpPr>
        <p:spPr>
          <a:xfrm>
            <a:off x="705395" y="352063"/>
            <a:ext cx="132805" cy="820058"/>
          </a:xfrm>
          <a:prstGeom prst="rect">
            <a:avLst/>
          </a:prstGeom>
          <a:solidFill>
            <a:srgbClr val="B71E42"/>
          </a:solidFill>
          <a:ln w="1587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121917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2885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BBB20C-0B38-45E8-AE9D-5CB94CD89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93EB-F4C0-4E4A-9D1B-8D784DE39CD0}" type="datetime1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5653AF-421A-4FC1-A304-E0DBF6FE7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2989AB-AF31-4A6D-AAF1-ABD893BEC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D88223F-5236-4563-8032-C08BC14B5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0532"/>
          </a:xfrm>
        </p:spPr>
        <p:txBody>
          <a:bodyPr>
            <a:normAutofit/>
          </a:bodyPr>
          <a:lstStyle>
            <a:lvl1pPr>
              <a:defRPr sz="4000" b="1">
                <a:latin typeface="Avenir Nex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3C354D7-1F8E-441A-B884-F37A8B933E81}"/>
              </a:ext>
            </a:extLst>
          </p:cNvPr>
          <p:cNvSpPr/>
          <p:nvPr userDrawn="1"/>
        </p:nvSpPr>
        <p:spPr>
          <a:xfrm>
            <a:off x="705395" y="352063"/>
            <a:ext cx="132805" cy="820058"/>
          </a:xfrm>
          <a:prstGeom prst="rect">
            <a:avLst/>
          </a:prstGeom>
          <a:solidFill>
            <a:srgbClr val="B71E42"/>
          </a:solidFill>
          <a:ln w="1587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121917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324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120734-E93E-446D-A6F5-A5F086C4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1092-F3CD-425C-BC1E-D6A52598F34B}" type="datetime1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271CA2-B8B5-4ED0-BFC2-BEAB5E880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A7B69-04DD-47EE-B398-DA09B2EA6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973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0FC9-1DB8-4CBF-A636-338338D5B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063874"/>
          </a:xfrm>
        </p:spPr>
        <p:txBody>
          <a:bodyPr>
            <a:normAutofit/>
          </a:bodyPr>
          <a:lstStyle>
            <a:lvl1pPr algn="ctr">
              <a:defRPr sz="3600" i="1">
                <a:latin typeface="Avenir Nex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02E4C5-C529-4245-BC69-F7D52EFB4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2DE4C-A202-4D79-889E-D2AFCD19F167}" type="datetime1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F982C8-BA4F-4CD8-9B96-317645F11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52862A-3296-4E31-A263-26C55D34E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5B6BCB63-A035-42B7-B275-87D059FE51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520311" y="5124091"/>
            <a:ext cx="5151378" cy="1232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225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05D8F6-F5A7-4C8C-94CE-D86CFC640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0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4400" dirty="0">
                <a:solidFill>
                  <a:srgbClr val="003968"/>
                </a:solidFill>
                <a:latin typeface="Avenir Next"/>
                <a:ea typeface="Avenir Next"/>
                <a:cs typeface="Avenir Next"/>
              </a:rPr>
              <a:t>Title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14AB5-8134-488C-A955-65A6D949E6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981F0-CC8E-4E90-9668-5B92639474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58CD2-EE96-4B7E-8F7F-39E6B98B77D8}" type="datetime1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243B12-7CAF-47A6-B2D9-7AA2EA83ED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C627F-6A09-4CCB-A291-14F35DADEA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C7A88-1391-458E-B32C-90009CDF637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4E677987-62A5-4AFE-B6A7-52938AFB593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641600" y="6731000"/>
            <a:ext cx="9550400" cy="15240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  <p:sp>
        <p:nvSpPr>
          <p:cNvPr id="8" name="Rectangle 26">
            <a:extLst>
              <a:ext uri="{FF2B5EF4-FFF2-40B4-BE49-F238E27FC236}">
                <a16:creationId xmlns:a16="http://schemas.microsoft.com/office/drawing/2014/main" id="{D0F63D02-9DBD-471A-8339-86462D5972A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731000"/>
            <a:ext cx="9550400" cy="152400"/>
          </a:xfrm>
          <a:prstGeom prst="rect">
            <a:avLst/>
          </a:prstGeom>
          <a:solidFill>
            <a:srgbClr val="0039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457C"/>
                </a:solidFill>
                <a:latin typeface="Times New Roman" panose="02020603050405020304" pitchFamily="18" charset="0"/>
              </a:defRPr>
            </a:lvl9pPr>
          </a:lstStyle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73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61" r:id="rId9"/>
    <p:sldLayoutId id="2147483662" r:id="rId10"/>
    <p:sldLayoutId id="2147483656" r:id="rId11"/>
    <p:sldLayoutId id="2147483657" r:id="rId12"/>
  </p:sldLayoutIdLst>
  <p:hf hdr="0" ftr="0" dt="0"/>
  <p:txStyles>
    <p:titleStyle>
      <a:lvl1pPr marL="0" marR="0" indent="0" algn="l" defTabSz="914400" rtl="0" eaLnBrk="1" fontAlgn="auto" latinLnBrk="0" hangingPunct="1">
        <a:lnSpc>
          <a:spcPct val="9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E636C-3686-4537-AAA0-2C3421AC80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F7492C-F002-41FC-B967-D25362B0EE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FCB176-3AB5-62CD-B8A2-C379ABC00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16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98D2C0-50CE-4A8A-9A2F-9F9E5F29D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5F1F75-414F-497F-B048-626C96872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8A5462D7-199D-45D8-89AD-85B30486588F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0C8E70-6F6A-4DAF-9592-20B637A11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80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B37C2-25AA-42EB-8034-95FA42029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7FB824-AF4A-555A-46F7-C83F3C571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864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D4F6FB7-7ABB-7AD2-0D64-27563CBE5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83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720AE-3A2C-4E2A-A553-A3D86AA4D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D874E-02B2-4C3F-8160-F0C9983AF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97C946-4EE4-2EAF-7C67-C5BCDE0DC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26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8DE51-25B8-4D4F-B649-9A15DE5FF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EA45F-241A-49D1-99BB-CC031E08E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3A488F-A5D9-B95F-1883-DD2D5A54A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893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B09A8-3FC4-43D7-BE10-195866D7E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6C73ED-E679-4482-B18F-FBDE650E9F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EDA89E-7E31-2169-B8C0-BAE2320C9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1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2FABE-524D-4852-819C-CFD5C4C95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0A0A7-F66F-4B80-9AA5-A76938B7627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4C6B47-F185-4051-8449-D87B7967DE0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77478-E434-55D5-C4B6-7B9B434C8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82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DDED8-9760-43F8-8332-1E56E2681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F43A07-F665-4396-9EE9-A4A559B321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07EEFD-058B-40EB-9E58-870E73C5C79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3AFCDB-3065-4B47-926D-BB3F9F554F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3EADF0-43B3-4DE7-B855-3DE61B6799A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974180-C6C8-818D-5083-618B4B80E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293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D42B1-C553-4065-917B-7538F4E71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4A2DB5-EBD0-2A8E-4D29-62A06C798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346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9ACB05D-C2E6-201A-1DA1-837612239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0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E941C-9694-4CBD-8071-5B038522B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444127-F998-498F-B5B7-A7280B980B2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5BD42-0171-44B5-B26D-A0FAD1F0A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A5451C-8A3A-4B20-5448-17CEFB6EC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EF8D1-C2B8-436F-95C1-AC88A0BBE67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965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AU Standar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3366"/>
      </a:accent1>
      <a:accent2>
        <a:srgbClr val="CC0000"/>
      </a:accent2>
      <a:accent3>
        <a:srgbClr val="4D4C55"/>
      </a:accent3>
      <a:accent4>
        <a:srgbClr val="CCCCCC"/>
      </a:accent4>
      <a:accent5>
        <a:srgbClr val="003366"/>
      </a:accent5>
      <a:accent6>
        <a:srgbClr val="CC0000"/>
      </a:accent6>
      <a:hlink>
        <a:srgbClr val="003366"/>
      </a:hlink>
      <a:folHlink>
        <a:srgbClr val="0033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</TotalTime>
  <Words>12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Aptos</vt:lpstr>
      <vt:lpstr>Arial</vt:lpstr>
      <vt:lpstr>Avenir Next</vt:lpstr>
      <vt:lpstr>Calibri</vt:lpstr>
      <vt:lpstr>Calibri Light</vt:lpstr>
      <vt:lpstr>Gill Sans MT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 PowerPoint Template 1 - FAU Schmidt College of Medicine logo centered with gray background</dc:title>
  <dc:creator>Christine Clevenger</dc:creator>
  <cp:lastModifiedBy>Jay Morris</cp:lastModifiedBy>
  <cp:revision>15</cp:revision>
  <dcterms:created xsi:type="dcterms:W3CDTF">2020-04-13T14:49:35Z</dcterms:created>
  <dcterms:modified xsi:type="dcterms:W3CDTF">2025-07-14T18:41:06Z</dcterms:modified>
</cp:coreProperties>
</file>