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0" r:id="rId2"/>
    <p:sldId id="261" r:id="rId3"/>
  </p:sldIdLst>
  <p:sldSz cx="7772400" cy="100584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465"/>
    <a:srgbClr val="4B4B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0A90BE-666E-4DE1-B61D-B9A80F19A149}" v="30" dt="2026-08-18T15:00:05.71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70" d="100"/>
          <a:sy n="70" d="100"/>
        </p:scale>
        <p:origin x="3120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mantha Starr" userId="33a4a624-fb7a-4832-b83b-a7c37d2ecb25" providerId="ADAL" clId="{F00B1CF9-58A7-474A-90DF-798673D87291}"/>
    <pc:docChg chg="undo custSel delSld modSld">
      <pc:chgData name="Samantha Starr" userId="33a4a624-fb7a-4832-b83b-a7c37d2ecb25" providerId="ADAL" clId="{F00B1CF9-58A7-474A-90DF-798673D87291}" dt="2026-08-20T15:36:34.556" v="640" actId="27107"/>
      <pc:docMkLst>
        <pc:docMk/>
      </pc:docMkLst>
      <pc:sldChg chg="addSp delSp modSp mod">
        <pc:chgData name="Samantha Starr" userId="33a4a624-fb7a-4832-b83b-a7c37d2ecb25" providerId="ADAL" clId="{F00B1CF9-58A7-474A-90DF-798673D87291}" dt="2026-08-20T15:36:34.556" v="640" actId="27107"/>
        <pc:sldMkLst>
          <pc:docMk/>
          <pc:sldMk cId="2242857699" sldId="260"/>
        </pc:sldMkLst>
        <pc:spChg chg="mod">
          <ac:chgData name="Samantha Starr" userId="33a4a624-fb7a-4832-b83b-a7c37d2ecb25" providerId="ADAL" clId="{F00B1CF9-58A7-474A-90DF-798673D87291}" dt="2026-08-18T14:58:17.938" v="621" actId="1076"/>
          <ac:spMkLst>
            <pc:docMk/>
            <pc:sldMk cId="2242857699" sldId="260"/>
            <ac:spMk id="4" creationId="{16CE3BEF-4E3C-391E-F385-F82E39D685A9}"/>
          </ac:spMkLst>
        </pc:spChg>
        <pc:spChg chg="mod">
          <ac:chgData name="Samantha Starr" userId="33a4a624-fb7a-4832-b83b-a7c37d2ecb25" providerId="ADAL" clId="{F00B1CF9-58A7-474A-90DF-798673D87291}" dt="2026-08-18T14:59:02.020" v="626" actId="20577"/>
          <ac:spMkLst>
            <pc:docMk/>
            <pc:sldMk cId="2242857699" sldId="260"/>
            <ac:spMk id="5" creationId="{28791BEC-A34E-5534-D9E8-7329E6492C87}"/>
          </ac:spMkLst>
        </pc:spChg>
        <pc:spChg chg="mod">
          <ac:chgData name="Samantha Starr" userId="33a4a624-fb7a-4832-b83b-a7c37d2ecb25" providerId="ADAL" clId="{F00B1CF9-58A7-474A-90DF-798673D87291}" dt="2026-08-18T12:51:06.451" v="107" actId="20577"/>
          <ac:spMkLst>
            <pc:docMk/>
            <pc:sldMk cId="2242857699" sldId="260"/>
            <ac:spMk id="33" creationId="{DE3385E6-7A1D-998D-8228-DCF7EB296140}"/>
          </ac:spMkLst>
        </pc:spChg>
        <pc:spChg chg="mod">
          <ac:chgData name="Samantha Starr" userId="33a4a624-fb7a-4832-b83b-a7c37d2ecb25" providerId="ADAL" clId="{F00B1CF9-58A7-474A-90DF-798673D87291}" dt="2026-08-20T15:36:34.556" v="640" actId="27107"/>
          <ac:spMkLst>
            <pc:docMk/>
            <pc:sldMk cId="2242857699" sldId="260"/>
            <ac:spMk id="38" creationId="{04D1BB43-E829-CE8D-15F6-1B28C048D87B}"/>
          </ac:spMkLst>
        </pc:spChg>
        <pc:spChg chg="add mod">
          <ac:chgData name="Samantha Starr" userId="33a4a624-fb7a-4832-b83b-a7c37d2ecb25" providerId="ADAL" clId="{F00B1CF9-58A7-474A-90DF-798673D87291}" dt="2026-08-18T12:48:27.530" v="5" actId="1076"/>
          <ac:spMkLst>
            <pc:docMk/>
            <pc:sldMk cId="2242857699" sldId="260"/>
            <ac:spMk id="42" creationId="{E77B2F2D-A25C-CAD7-7A8C-C9B89BF19D31}"/>
          </ac:spMkLst>
        </pc:spChg>
        <pc:spChg chg="add mod">
          <ac:chgData name="Samantha Starr" userId="33a4a624-fb7a-4832-b83b-a7c37d2ecb25" providerId="ADAL" clId="{F00B1CF9-58A7-474A-90DF-798673D87291}" dt="2026-08-18T12:48:44.327" v="10" actId="14100"/>
          <ac:spMkLst>
            <pc:docMk/>
            <pc:sldMk cId="2242857699" sldId="260"/>
            <ac:spMk id="45" creationId="{F0E47764-32F0-5372-C918-A3563641108A}"/>
          </ac:spMkLst>
        </pc:spChg>
        <pc:spChg chg="add mod">
          <ac:chgData name="Samantha Starr" userId="33a4a624-fb7a-4832-b83b-a7c37d2ecb25" providerId="ADAL" clId="{F00B1CF9-58A7-474A-90DF-798673D87291}" dt="2026-08-18T12:49:54.330" v="52" actId="1076"/>
          <ac:spMkLst>
            <pc:docMk/>
            <pc:sldMk cId="2242857699" sldId="260"/>
            <ac:spMk id="52" creationId="{06BC2621-822B-9E51-88C3-9D25B64CF5DC}"/>
          </ac:spMkLst>
        </pc:spChg>
        <pc:spChg chg="add mod">
          <ac:chgData name="Samantha Starr" userId="33a4a624-fb7a-4832-b83b-a7c37d2ecb25" providerId="ADAL" clId="{F00B1CF9-58A7-474A-90DF-798673D87291}" dt="2026-08-18T12:50:09.588" v="63" actId="1076"/>
          <ac:spMkLst>
            <pc:docMk/>
            <pc:sldMk cId="2242857699" sldId="260"/>
            <ac:spMk id="54" creationId="{DA230A6E-C089-11C7-A465-5936974882FE}"/>
          </ac:spMkLst>
        </pc:spChg>
        <pc:spChg chg="add mod">
          <ac:chgData name="Samantha Starr" userId="33a4a624-fb7a-4832-b83b-a7c37d2ecb25" providerId="ADAL" clId="{F00B1CF9-58A7-474A-90DF-798673D87291}" dt="2026-08-18T12:50:44.884" v="67" actId="1076"/>
          <ac:spMkLst>
            <pc:docMk/>
            <pc:sldMk cId="2242857699" sldId="260"/>
            <ac:spMk id="56" creationId="{D01B1A96-3924-820C-A186-7A87CEEA89C0}"/>
          </ac:spMkLst>
        </pc:spChg>
      </pc:sldChg>
      <pc:sldChg chg="addSp delSp modSp mod">
        <pc:chgData name="Samantha Starr" userId="33a4a624-fb7a-4832-b83b-a7c37d2ecb25" providerId="ADAL" clId="{F00B1CF9-58A7-474A-90DF-798673D87291}" dt="2026-08-18T15:00:05.718" v="639" actId="14100"/>
        <pc:sldMkLst>
          <pc:docMk/>
          <pc:sldMk cId="4108342390" sldId="261"/>
        </pc:sldMkLst>
        <pc:spChg chg="mod">
          <ac:chgData name="Samantha Starr" userId="33a4a624-fb7a-4832-b83b-a7c37d2ecb25" providerId="ADAL" clId="{F00B1CF9-58A7-474A-90DF-798673D87291}" dt="2026-08-18T15:00:05.718" v="639" actId="14100"/>
          <ac:spMkLst>
            <pc:docMk/>
            <pc:sldMk cId="4108342390" sldId="261"/>
            <ac:spMk id="2" creationId="{7853C8B2-D8DC-D554-F7C5-25FDA2AC60ED}"/>
          </ac:spMkLst>
        </pc:spChg>
        <pc:spChg chg="mod">
          <ac:chgData name="Samantha Starr" userId="33a4a624-fb7a-4832-b83b-a7c37d2ecb25" providerId="ADAL" clId="{F00B1CF9-58A7-474A-90DF-798673D87291}" dt="2026-08-18T13:10:51.628" v="481" actId="20577"/>
          <ac:spMkLst>
            <pc:docMk/>
            <pc:sldMk cId="4108342390" sldId="261"/>
            <ac:spMk id="23" creationId="{AF774DC0-005C-B63F-52D2-D024EF853690}"/>
          </ac:spMkLst>
        </pc:spChg>
        <pc:spChg chg="add mod">
          <ac:chgData name="Samantha Starr" userId="33a4a624-fb7a-4832-b83b-a7c37d2ecb25" providerId="ADAL" clId="{F00B1CF9-58A7-474A-90DF-798673D87291}" dt="2026-08-18T12:51:57.550" v="120" actId="14100"/>
          <ac:spMkLst>
            <pc:docMk/>
            <pc:sldMk cId="4108342390" sldId="261"/>
            <ac:spMk id="25" creationId="{486B2690-9E94-0362-B699-56471636AD58}"/>
          </ac:spMkLst>
        </pc:spChg>
        <pc:spChg chg="add mod">
          <ac:chgData name="Samantha Starr" userId="33a4a624-fb7a-4832-b83b-a7c37d2ecb25" providerId="ADAL" clId="{F00B1CF9-58A7-474A-90DF-798673D87291}" dt="2026-08-18T12:51:41.506" v="115" actId="1076"/>
          <ac:spMkLst>
            <pc:docMk/>
            <pc:sldMk cId="4108342390" sldId="261"/>
            <ac:spMk id="30" creationId="{CCDA4B9D-6378-2C89-1E7E-7585EAA315B0}"/>
          </ac:spMkLst>
        </pc:spChg>
        <pc:spChg chg="add mod">
          <ac:chgData name="Samantha Starr" userId="33a4a624-fb7a-4832-b83b-a7c37d2ecb25" providerId="ADAL" clId="{F00B1CF9-58A7-474A-90DF-798673D87291}" dt="2026-08-18T14:59:27.376" v="628" actId="1035"/>
          <ac:spMkLst>
            <pc:docMk/>
            <pc:sldMk cId="4108342390" sldId="261"/>
            <ac:spMk id="32" creationId="{C4529BF7-92D1-D2F8-68F4-69814F7DA6C8}"/>
          </ac:spMkLst>
        </pc:spChg>
        <pc:spChg chg="add mod">
          <ac:chgData name="Samantha Starr" userId="33a4a624-fb7a-4832-b83b-a7c37d2ecb25" providerId="ADAL" clId="{F00B1CF9-58A7-474A-90DF-798673D87291}" dt="2026-08-18T13:18:04.434" v="548" actId="122"/>
          <ac:spMkLst>
            <pc:docMk/>
            <pc:sldMk cId="4108342390" sldId="261"/>
            <ac:spMk id="39" creationId="{FB31A053-3C0D-5E0C-6320-A53AE6CD0247}"/>
          </ac:spMkLst>
        </pc:spChg>
        <pc:spChg chg="add mod">
          <ac:chgData name="Samantha Starr" userId="33a4a624-fb7a-4832-b83b-a7c37d2ecb25" providerId="ADAL" clId="{F00B1CF9-58A7-474A-90DF-798673D87291}" dt="2026-08-18T13:18:07.221" v="550" actId="122"/>
          <ac:spMkLst>
            <pc:docMk/>
            <pc:sldMk cId="4108342390" sldId="261"/>
            <ac:spMk id="42" creationId="{AE5A4C5A-8C5D-8266-C8FE-F0CCB18F84BD}"/>
          </ac:spMkLst>
        </pc:spChg>
        <pc:spChg chg="add mod">
          <ac:chgData name="Samantha Starr" userId="33a4a624-fb7a-4832-b83b-a7c37d2ecb25" providerId="ADAL" clId="{F00B1CF9-58A7-474A-90DF-798673D87291}" dt="2026-08-18T14:58:29.237" v="622" actId="20577"/>
          <ac:spMkLst>
            <pc:docMk/>
            <pc:sldMk cId="4108342390" sldId="261"/>
            <ac:spMk id="46" creationId="{C3072FF3-C15C-F55F-DD2E-3E1479D66DA0}"/>
          </ac:spMkLst>
        </pc:spChg>
        <pc:spChg chg="add mod">
          <ac:chgData name="Samantha Starr" userId="33a4a624-fb7a-4832-b83b-a7c37d2ecb25" providerId="ADAL" clId="{F00B1CF9-58A7-474A-90DF-798673D87291}" dt="2026-08-18T14:17:17.042" v="617" actId="1036"/>
          <ac:spMkLst>
            <pc:docMk/>
            <pc:sldMk cId="4108342390" sldId="261"/>
            <ac:spMk id="50" creationId="{D4DD1504-09AF-D50C-F4A3-A7FF33BCF437}"/>
          </ac:spMkLst>
        </pc:spChg>
        <pc:spChg chg="add mod">
          <ac:chgData name="Samantha Starr" userId="33a4a624-fb7a-4832-b83b-a7c37d2ecb25" providerId="ADAL" clId="{F00B1CF9-58A7-474A-90DF-798673D87291}" dt="2026-08-18T13:18:12.222" v="553" actId="404"/>
          <ac:spMkLst>
            <pc:docMk/>
            <pc:sldMk cId="4108342390" sldId="261"/>
            <ac:spMk id="54" creationId="{3DFF6623-3255-22EC-0C19-16424E0C7FEF}"/>
          </ac:spMkLst>
        </pc:spChg>
        <pc:spChg chg="add mod">
          <ac:chgData name="Samantha Starr" userId="33a4a624-fb7a-4832-b83b-a7c37d2ecb25" providerId="ADAL" clId="{F00B1CF9-58A7-474A-90DF-798673D87291}" dt="2026-08-18T14:59:40.813" v="636" actId="20577"/>
          <ac:spMkLst>
            <pc:docMk/>
            <pc:sldMk cId="4108342390" sldId="261"/>
            <ac:spMk id="60" creationId="{D3B13E88-7F3C-BA6B-F0BE-ECE611D156ED}"/>
          </ac:spMkLst>
        </pc:spChg>
        <pc:grpChg chg="add mod">
          <ac:chgData name="Samantha Starr" userId="33a4a624-fb7a-4832-b83b-a7c37d2ecb25" providerId="ADAL" clId="{F00B1CF9-58A7-474A-90DF-798673D87291}" dt="2026-08-18T14:16:59.799" v="590" actId="1036"/>
          <ac:grpSpMkLst>
            <pc:docMk/>
            <pc:sldMk cId="4108342390" sldId="261"/>
            <ac:grpSpMk id="55" creationId="{7FBC5D45-5A71-F086-41D5-EBE3AD1D179C}"/>
          </ac:grpSpMkLst>
        </pc:grpChg>
        <pc:grpChg chg="add mod">
          <ac:chgData name="Samantha Starr" userId="33a4a624-fb7a-4832-b83b-a7c37d2ecb25" providerId="ADAL" clId="{F00B1CF9-58A7-474A-90DF-798673D87291}" dt="2026-08-18T14:16:59.799" v="590" actId="1036"/>
          <ac:grpSpMkLst>
            <pc:docMk/>
            <pc:sldMk cId="4108342390" sldId="261"/>
            <ac:grpSpMk id="56" creationId="{647D8833-BCE3-72B1-74CA-E6C239FC17FB}"/>
          </ac:grpSpMkLst>
        </pc:grpChg>
        <pc:grpChg chg="add mod">
          <ac:chgData name="Samantha Starr" userId="33a4a624-fb7a-4832-b83b-a7c37d2ecb25" providerId="ADAL" clId="{F00B1CF9-58A7-474A-90DF-798673D87291}" dt="2026-08-18T13:16:57.967" v="534" actId="1036"/>
          <ac:grpSpMkLst>
            <pc:docMk/>
            <pc:sldMk cId="4108342390" sldId="261"/>
            <ac:grpSpMk id="57" creationId="{94480ADD-DDC1-BE22-8C3C-3E76052DE935}"/>
          </ac:grpSpMkLst>
        </pc:grpChg>
        <pc:grpChg chg="add mod">
          <ac:chgData name="Samantha Starr" userId="33a4a624-fb7a-4832-b83b-a7c37d2ecb25" providerId="ADAL" clId="{F00B1CF9-58A7-474A-90DF-798673D87291}" dt="2026-08-18T13:16:57.967" v="534" actId="1036"/>
          <ac:grpSpMkLst>
            <pc:docMk/>
            <pc:sldMk cId="4108342390" sldId="261"/>
            <ac:grpSpMk id="58" creationId="{E82993D3-139D-0970-B310-4510765D4803}"/>
          </ac:grpSpMkLst>
        </pc:grpChg>
        <pc:picChg chg="add mod">
          <ac:chgData name="Samantha Starr" userId="33a4a624-fb7a-4832-b83b-a7c37d2ecb25" providerId="ADAL" clId="{F00B1CF9-58A7-474A-90DF-798673D87291}" dt="2026-08-18T13:08:44.918" v="462" actId="164"/>
          <ac:picMkLst>
            <pc:docMk/>
            <pc:sldMk cId="4108342390" sldId="261"/>
            <ac:picMk id="36" creationId="{D3C0848C-0378-A7A3-CC87-36660D082263}"/>
          </ac:picMkLst>
        </pc:picChg>
        <pc:picChg chg="add mod">
          <ac:chgData name="Samantha Starr" userId="33a4a624-fb7a-4832-b83b-a7c37d2ecb25" providerId="ADAL" clId="{F00B1CF9-58A7-474A-90DF-798673D87291}" dt="2026-08-18T13:08:48.539" v="463" actId="164"/>
          <ac:picMkLst>
            <pc:docMk/>
            <pc:sldMk cId="4108342390" sldId="261"/>
            <ac:picMk id="44" creationId="{7149B5E5-C13C-B2C7-5DA1-4022403AD2CE}"/>
          </ac:picMkLst>
        </pc:picChg>
        <pc:picChg chg="add mod">
          <ac:chgData name="Samantha Starr" userId="33a4a624-fb7a-4832-b83b-a7c37d2ecb25" providerId="ADAL" clId="{F00B1CF9-58A7-474A-90DF-798673D87291}" dt="2026-08-18T13:08:52.543" v="464" actId="164"/>
          <ac:picMkLst>
            <pc:docMk/>
            <pc:sldMk cId="4108342390" sldId="261"/>
            <ac:picMk id="48" creationId="{3770A274-99D0-706E-4829-3D8A6EFCAFE1}"/>
          </ac:picMkLst>
        </pc:picChg>
        <pc:picChg chg="add mod">
          <ac:chgData name="Samantha Starr" userId="33a4a624-fb7a-4832-b83b-a7c37d2ecb25" providerId="ADAL" clId="{F00B1CF9-58A7-474A-90DF-798673D87291}" dt="2026-08-18T13:08:55.451" v="465" actId="164"/>
          <ac:picMkLst>
            <pc:docMk/>
            <pc:sldMk cId="4108342390" sldId="261"/>
            <ac:picMk id="52" creationId="{B17CC06F-350F-C78E-1057-E67DD47240A5}"/>
          </ac:picMkLst>
        </pc:picChg>
      </pc:sldChg>
    </pc:docChg>
  </pc:docChgLst>
  <pc:docChgLst>
    <pc:chgData name="Christine Clevenger" userId="S::clevengerc@health.fau.edu::18c03afa-aa30-4ebf-8ac3-ce721360052d" providerId="AD" clId="Web-{AA0F7C30-C3E5-E06F-4AB2-2483927D7370}"/>
    <pc:docChg chg="modSld">
      <pc:chgData name="Christine Clevenger" userId="S::clevengerc@health.fau.edu::18c03afa-aa30-4ebf-8ac3-ce721360052d" providerId="AD" clId="Web-{AA0F7C30-C3E5-E06F-4AB2-2483927D7370}" dt="2026-08-18T14:42:04.098" v="157" actId="20577"/>
      <pc:docMkLst>
        <pc:docMk/>
      </pc:docMkLst>
      <pc:sldChg chg="modSp">
        <pc:chgData name="Christine Clevenger" userId="S::clevengerc@health.fau.edu::18c03afa-aa30-4ebf-8ac3-ce721360052d" providerId="AD" clId="Web-{AA0F7C30-C3E5-E06F-4AB2-2483927D7370}" dt="2026-08-18T14:40:00.546" v="143" actId="20577"/>
        <pc:sldMkLst>
          <pc:docMk/>
          <pc:sldMk cId="2242857699" sldId="260"/>
        </pc:sldMkLst>
        <pc:spChg chg="mod">
          <ac:chgData name="Christine Clevenger" userId="S::clevengerc@health.fau.edu::18c03afa-aa30-4ebf-8ac3-ce721360052d" providerId="AD" clId="Web-{AA0F7C30-C3E5-E06F-4AB2-2483927D7370}" dt="2026-08-18T14:34:05.157" v="100" actId="20577"/>
          <ac:spMkLst>
            <pc:docMk/>
            <pc:sldMk cId="2242857699" sldId="260"/>
            <ac:spMk id="2" creationId="{13FA328F-5159-005F-F78F-50ED2C732DE1}"/>
          </ac:spMkLst>
        </pc:spChg>
        <pc:spChg chg="mod">
          <ac:chgData name="Christine Clevenger" userId="S::clevengerc@health.fau.edu::18c03afa-aa30-4ebf-8ac3-ce721360052d" providerId="AD" clId="Web-{AA0F7C30-C3E5-E06F-4AB2-2483927D7370}" dt="2026-08-18T14:40:00.546" v="143" actId="20577"/>
          <ac:spMkLst>
            <pc:docMk/>
            <pc:sldMk cId="2242857699" sldId="260"/>
            <ac:spMk id="5" creationId="{28791BEC-A34E-5534-D9E8-7329E6492C87}"/>
          </ac:spMkLst>
        </pc:spChg>
        <pc:spChg chg="mod">
          <ac:chgData name="Christine Clevenger" userId="S::clevengerc@health.fau.edu::18c03afa-aa30-4ebf-8ac3-ce721360052d" providerId="AD" clId="Web-{AA0F7C30-C3E5-E06F-4AB2-2483927D7370}" dt="2026-08-18T14:32:08.825" v="67" actId="1076"/>
          <ac:spMkLst>
            <pc:docMk/>
            <pc:sldMk cId="2242857699" sldId="260"/>
            <ac:spMk id="8" creationId="{AB6215EB-62C9-AA32-A431-9004A1F1B3C3}"/>
          </ac:spMkLst>
        </pc:spChg>
      </pc:sldChg>
      <pc:sldChg chg="modSp">
        <pc:chgData name="Christine Clevenger" userId="S::clevengerc@health.fau.edu::18c03afa-aa30-4ebf-8ac3-ce721360052d" providerId="AD" clId="Web-{AA0F7C30-C3E5-E06F-4AB2-2483927D7370}" dt="2026-08-18T14:42:04.098" v="157" actId="20577"/>
        <pc:sldMkLst>
          <pc:docMk/>
          <pc:sldMk cId="4108342390" sldId="261"/>
        </pc:sldMkLst>
        <pc:spChg chg="mod">
          <ac:chgData name="Christine Clevenger" userId="S::clevengerc@health.fau.edu::18c03afa-aa30-4ebf-8ac3-ce721360052d" providerId="AD" clId="Web-{AA0F7C30-C3E5-E06F-4AB2-2483927D7370}" dt="2026-08-18T14:42:04.098" v="157" actId="20577"/>
          <ac:spMkLst>
            <pc:docMk/>
            <pc:sldMk cId="4108342390" sldId="261"/>
            <ac:spMk id="46" creationId="{C3072FF3-C15C-F55F-DD2E-3E1479D66DA0}"/>
          </ac:spMkLst>
        </pc:spChg>
      </pc:sldChg>
    </pc:docChg>
  </pc:docChgLst>
  <pc:docChgLst>
    <pc:chgData name="Christine Clevenger" userId="S::clevengerc@health.fau.edu::18c03afa-aa30-4ebf-8ac3-ce721360052d" providerId="AD" clId="Web-{843D74A9-8775-827B-3288-C6D83795FEAD}"/>
    <pc:docChg chg="modSld">
      <pc:chgData name="Christine Clevenger" userId="S::clevengerc@health.fau.edu::18c03afa-aa30-4ebf-8ac3-ce721360052d" providerId="AD" clId="Web-{843D74A9-8775-827B-3288-C6D83795FEAD}" dt="2026-08-18T14:28:49.446" v="136"/>
      <pc:docMkLst>
        <pc:docMk/>
      </pc:docMkLst>
      <pc:sldChg chg="delSp modSp">
        <pc:chgData name="Christine Clevenger" userId="S::clevengerc@health.fau.edu::18c03afa-aa30-4ebf-8ac3-ce721360052d" providerId="AD" clId="Web-{843D74A9-8775-827B-3288-C6D83795FEAD}" dt="2026-08-18T14:28:49.446" v="136"/>
        <pc:sldMkLst>
          <pc:docMk/>
          <pc:sldMk cId="2242857699" sldId="260"/>
        </pc:sldMkLst>
        <pc:spChg chg="mod">
          <ac:chgData name="Christine Clevenger" userId="S::clevengerc@health.fau.edu::18c03afa-aa30-4ebf-8ac3-ce721360052d" providerId="AD" clId="Web-{843D74A9-8775-827B-3288-C6D83795FEAD}" dt="2026-08-18T14:28:48.586" v="135" actId="20577"/>
          <ac:spMkLst>
            <pc:docMk/>
            <pc:sldMk cId="2242857699" sldId="260"/>
            <ac:spMk id="2" creationId="{13FA328F-5159-005F-F78F-50ED2C732DE1}"/>
          </ac:spMkLst>
        </pc:spChg>
        <pc:spChg chg="mod">
          <ac:chgData name="Christine Clevenger" userId="S::clevengerc@health.fau.edu::18c03afa-aa30-4ebf-8ac3-ce721360052d" providerId="AD" clId="Web-{843D74A9-8775-827B-3288-C6D83795FEAD}" dt="2026-08-18T14:26:21.175" v="26" actId="20577"/>
          <ac:spMkLst>
            <pc:docMk/>
            <pc:sldMk cId="2242857699" sldId="260"/>
            <ac:spMk id="5" creationId="{28791BEC-A34E-5534-D9E8-7329E6492C8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2930" y="1646133"/>
            <a:ext cx="6606540" cy="3501813"/>
          </a:xfrm>
        </p:spPr>
        <p:txBody>
          <a:bodyPr anchor="b"/>
          <a:lstStyle>
            <a:lvl1pPr algn="ctr">
              <a:defRPr sz="51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550" y="5282989"/>
            <a:ext cx="5829300" cy="2428451"/>
          </a:xfrm>
        </p:spPr>
        <p:txBody>
          <a:bodyPr/>
          <a:lstStyle>
            <a:lvl1pPr marL="0" indent="0" algn="ctr">
              <a:buNone/>
              <a:defRPr sz="2040"/>
            </a:lvl1pPr>
            <a:lvl2pPr marL="388620" indent="0" algn="ctr">
              <a:buNone/>
              <a:defRPr sz="1700"/>
            </a:lvl2pPr>
            <a:lvl3pPr marL="777240" indent="0" algn="ctr">
              <a:buNone/>
              <a:defRPr sz="1530"/>
            </a:lvl3pPr>
            <a:lvl4pPr marL="1165860" indent="0" algn="ctr">
              <a:buNone/>
              <a:defRPr sz="1360"/>
            </a:lvl4pPr>
            <a:lvl5pPr marL="1554480" indent="0" algn="ctr">
              <a:buNone/>
              <a:defRPr sz="1360"/>
            </a:lvl5pPr>
            <a:lvl6pPr marL="1943100" indent="0" algn="ctr">
              <a:buNone/>
              <a:defRPr sz="1360"/>
            </a:lvl6pPr>
            <a:lvl7pPr marL="2331720" indent="0" algn="ctr">
              <a:buNone/>
              <a:defRPr sz="1360"/>
            </a:lvl7pPr>
            <a:lvl8pPr marL="2720340" indent="0" algn="ctr">
              <a:buNone/>
              <a:defRPr sz="1360"/>
            </a:lvl8pPr>
            <a:lvl9pPr marL="3108960" indent="0" algn="ctr">
              <a:buNone/>
              <a:defRPr sz="136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41DCC-A67F-49D1-98CC-03BBE9F57C7A}" type="datetimeFigureOut">
              <a:rPr lang="en-US" smtClean="0"/>
              <a:t>8/17/2026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8873D-2C58-4F8B-9BFE-1762F6C128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136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41DCC-A67F-49D1-98CC-03BBE9F57C7A}" type="datetimeFigureOut">
              <a:rPr lang="en-US" smtClean="0"/>
              <a:t>8/17/2026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8873D-2C58-4F8B-9BFE-1762F6C128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799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05" y="2507618"/>
            <a:ext cx="6703695" cy="4184014"/>
          </a:xfrm>
        </p:spPr>
        <p:txBody>
          <a:bodyPr anchor="b"/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05" y="6731215"/>
            <a:ext cx="6703695" cy="2200274"/>
          </a:xfrm>
        </p:spPr>
        <p:txBody>
          <a:bodyPr/>
          <a:lstStyle>
            <a:lvl1pPr marL="0" indent="0">
              <a:buNone/>
              <a:defRPr sz="2040">
                <a:solidFill>
                  <a:schemeClr val="tx1">
                    <a:tint val="82000"/>
                  </a:schemeClr>
                </a:solidFill>
              </a:defRPr>
            </a:lvl1pPr>
            <a:lvl2pPr marL="388620" indent="0">
              <a:buNone/>
              <a:defRPr sz="1700">
                <a:solidFill>
                  <a:schemeClr val="tx1">
                    <a:tint val="82000"/>
                  </a:schemeClr>
                </a:solidFill>
              </a:defRPr>
            </a:lvl2pPr>
            <a:lvl3pPr marL="777240" indent="0">
              <a:buNone/>
              <a:defRPr sz="1530">
                <a:solidFill>
                  <a:schemeClr val="tx1">
                    <a:tint val="82000"/>
                  </a:schemeClr>
                </a:solidFill>
              </a:defRPr>
            </a:lvl3pPr>
            <a:lvl4pPr marL="116586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4pPr>
            <a:lvl5pPr marL="155448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5pPr>
            <a:lvl6pPr marL="194310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6pPr>
            <a:lvl7pPr marL="233172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7pPr>
            <a:lvl8pPr marL="272034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8pPr>
            <a:lvl9pPr marL="310896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41DCC-A67F-49D1-98CC-03BBE9F57C7A}" type="datetimeFigureOut">
              <a:rPr lang="en-US" smtClean="0"/>
              <a:t>8/17/2026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8873D-2C58-4F8B-9BFE-1762F6C128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163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4353" y="2677584"/>
            <a:ext cx="3303270" cy="63819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34778" y="2677584"/>
            <a:ext cx="3303270" cy="63819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41DCC-A67F-49D1-98CC-03BBE9F57C7A}" type="datetimeFigureOut">
              <a:rPr lang="en-US" smtClean="0"/>
              <a:t>8/17/2026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8873D-2C58-4F8B-9BFE-1762F6C128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621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535519"/>
            <a:ext cx="6703695" cy="194415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5366" y="2465706"/>
            <a:ext cx="3288089" cy="1208404"/>
          </a:xfrm>
        </p:spPr>
        <p:txBody>
          <a:bodyPr anchor="b"/>
          <a:lstStyle>
            <a:lvl1pPr marL="0" indent="0">
              <a:buNone/>
              <a:defRPr sz="2040" b="1"/>
            </a:lvl1pPr>
            <a:lvl2pPr marL="388620" indent="0">
              <a:buNone/>
              <a:defRPr sz="1700" b="1"/>
            </a:lvl2pPr>
            <a:lvl3pPr marL="777240" indent="0">
              <a:buNone/>
              <a:defRPr sz="1530" b="1"/>
            </a:lvl3pPr>
            <a:lvl4pPr marL="1165860" indent="0">
              <a:buNone/>
              <a:defRPr sz="1360" b="1"/>
            </a:lvl4pPr>
            <a:lvl5pPr marL="1554480" indent="0">
              <a:buNone/>
              <a:defRPr sz="1360" b="1"/>
            </a:lvl5pPr>
            <a:lvl6pPr marL="1943100" indent="0">
              <a:buNone/>
              <a:defRPr sz="1360" b="1"/>
            </a:lvl6pPr>
            <a:lvl7pPr marL="2331720" indent="0">
              <a:buNone/>
              <a:defRPr sz="1360" b="1"/>
            </a:lvl7pPr>
            <a:lvl8pPr marL="2720340" indent="0">
              <a:buNone/>
              <a:defRPr sz="1360" b="1"/>
            </a:lvl8pPr>
            <a:lvl9pPr marL="3108960" indent="0">
              <a:buNone/>
              <a:defRPr sz="13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5366" y="3674110"/>
            <a:ext cx="3288089" cy="5404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34778" y="2465706"/>
            <a:ext cx="3304282" cy="1208404"/>
          </a:xfrm>
        </p:spPr>
        <p:txBody>
          <a:bodyPr anchor="b"/>
          <a:lstStyle>
            <a:lvl1pPr marL="0" indent="0">
              <a:buNone/>
              <a:defRPr sz="2040" b="1"/>
            </a:lvl1pPr>
            <a:lvl2pPr marL="388620" indent="0">
              <a:buNone/>
              <a:defRPr sz="1700" b="1"/>
            </a:lvl2pPr>
            <a:lvl3pPr marL="777240" indent="0">
              <a:buNone/>
              <a:defRPr sz="1530" b="1"/>
            </a:lvl3pPr>
            <a:lvl4pPr marL="1165860" indent="0">
              <a:buNone/>
              <a:defRPr sz="1360" b="1"/>
            </a:lvl4pPr>
            <a:lvl5pPr marL="1554480" indent="0">
              <a:buNone/>
              <a:defRPr sz="1360" b="1"/>
            </a:lvl5pPr>
            <a:lvl6pPr marL="1943100" indent="0">
              <a:buNone/>
              <a:defRPr sz="1360" b="1"/>
            </a:lvl6pPr>
            <a:lvl7pPr marL="2331720" indent="0">
              <a:buNone/>
              <a:defRPr sz="1360" b="1"/>
            </a:lvl7pPr>
            <a:lvl8pPr marL="2720340" indent="0">
              <a:buNone/>
              <a:defRPr sz="1360" b="1"/>
            </a:lvl8pPr>
            <a:lvl9pPr marL="3108960" indent="0">
              <a:buNone/>
              <a:defRPr sz="13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934778" y="3674110"/>
            <a:ext cx="3304282" cy="5404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41DCC-A67F-49D1-98CC-03BBE9F57C7A}" type="datetimeFigureOut">
              <a:rPr lang="en-US" smtClean="0"/>
              <a:t>8/17/2026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8873D-2C58-4F8B-9BFE-1762F6C128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5973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41DCC-A67F-49D1-98CC-03BBE9F57C7A}" type="datetimeFigureOut">
              <a:rPr lang="en-US" smtClean="0"/>
              <a:t>8/17/2026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8873D-2C58-4F8B-9BFE-1762F6C128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308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41DCC-A67F-49D1-98CC-03BBE9F57C7A}" type="datetimeFigureOut">
              <a:rPr lang="en-US" smtClean="0"/>
              <a:t>8/17/2026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8873D-2C58-4F8B-9BFE-1762F6C128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94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670560"/>
            <a:ext cx="2506801" cy="2346960"/>
          </a:xfrm>
        </p:spPr>
        <p:txBody>
          <a:bodyPr anchor="b"/>
          <a:lstStyle>
            <a:lvl1pPr>
              <a:defRPr sz="27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4282" y="1448226"/>
            <a:ext cx="3934778" cy="7147983"/>
          </a:xfrm>
        </p:spPr>
        <p:txBody>
          <a:bodyPr/>
          <a:lstStyle>
            <a:lvl1pPr>
              <a:defRPr sz="2720"/>
            </a:lvl1pPr>
            <a:lvl2pPr>
              <a:defRPr sz="2380"/>
            </a:lvl2pPr>
            <a:lvl3pPr>
              <a:defRPr sz="204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365" y="3017520"/>
            <a:ext cx="2506801" cy="5590329"/>
          </a:xfrm>
        </p:spPr>
        <p:txBody>
          <a:bodyPr/>
          <a:lstStyle>
            <a:lvl1pPr marL="0" indent="0">
              <a:buNone/>
              <a:defRPr sz="1360"/>
            </a:lvl1pPr>
            <a:lvl2pPr marL="388620" indent="0">
              <a:buNone/>
              <a:defRPr sz="1190"/>
            </a:lvl2pPr>
            <a:lvl3pPr marL="777240" indent="0">
              <a:buNone/>
              <a:defRPr sz="1020"/>
            </a:lvl3pPr>
            <a:lvl4pPr marL="1165860" indent="0">
              <a:buNone/>
              <a:defRPr sz="850"/>
            </a:lvl4pPr>
            <a:lvl5pPr marL="1554480" indent="0">
              <a:buNone/>
              <a:defRPr sz="850"/>
            </a:lvl5pPr>
            <a:lvl6pPr marL="1943100" indent="0">
              <a:buNone/>
              <a:defRPr sz="850"/>
            </a:lvl6pPr>
            <a:lvl7pPr marL="2331720" indent="0">
              <a:buNone/>
              <a:defRPr sz="850"/>
            </a:lvl7pPr>
            <a:lvl8pPr marL="2720340" indent="0">
              <a:buNone/>
              <a:defRPr sz="850"/>
            </a:lvl8pPr>
            <a:lvl9pPr marL="3108960" indent="0">
              <a:buNone/>
              <a:defRPr sz="8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41DCC-A67F-49D1-98CC-03BBE9F57C7A}" type="datetimeFigureOut">
              <a:rPr lang="en-US" smtClean="0"/>
              <a:t>8/17/2026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8873D-2C58-4F8B-9BFE-1762F6C128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070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670560"/>
            <a:ext cx="2506801" cy="2346960"/>
          </a:xfrm>
        </p:spPr>
        <p:txBody>
          <a:bodyPr anchor="b"/>
          <a:lstStyle>
            <a:lvl1pPr>
              <a:defRPr sz="27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304282" y="1448226"/>
            <a:ext cx="3934778" cy="7147983"/>
          </a:xfrm>
        </p:spPr>
        <p:txBody>
          <a:bodyPr anchor="t"/>
          <a:lstStyle>
            <a:lvl1pPr marL="0" indent="0">
              <a:buNone/>
              <a:defRPr sz="2720"/>
            </a:lvl1pPr>
            <a:lvl2pPr marL="388620" indent="0">
              <a:buNone/>
              <a:defRPr sz="2380"/>
            </a:lvl2pPr>
            <a:lvl3pPr marL="777240" indent="0">
              <a:buNone/>
              <a:defRPr sz="2040"/>
            </a:lvl3pPr>
            <a:lvl4pPr marL="1165860" indent="0">
              <a:buNone/>
              <a:defRPr sz="1700"/>
            </a:lvl4pPr>
            <a:lvl5pPr marL="1554480" indent="0">
              <a:buNone/>
              <a:defRPr sz="1700"/>
            </a:lvl5pPr>
            <a:lvl6pPr marL="1943100" indent="0">
              <a:buNone/>
              <a:defRPr sz="1700"/>
            </a:lvl6pPr>
            <a:lvl7pPr marL="2331720" indent="0">
              <a:buNone/>
              <a:defRPr sz="1700"/>
            </a:lvl7pPr>
            <a:lvl8pPr marL="2720340" indent="0">
              <a:buNone/>
              <a:defRPr sz="1700"/>
            </a:lvl8pPr>
            <a:lvl9pPr marL="3108960" indent="0">
              <a:buNone/>
              <a:defRPr sz="17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365" y="3017520"/>
            <a:ext cx="2506801" cy="5590329"/>
          </a:xfrm>
        </p:spPr>
        <p:txBody>
          <a:bodyPr/>
          <a:lstStyle>
            <a:lvl1pPr marL="0" indent="0">
              <a:buNone/>
              <a:defRPr sz="1360"/>
            </a:lvl1pPr>
            <a:lvl2pPr marL="388620" indent="0">
              <a:buNone/>
              <a:defRPr sz="1190"/>
            </a:lvl2pPr>
            <a:lvl3pPr marL="777240" indent="0">
              <a:buNone/>
              <a:defRPr sz="1020"/>
            </a:lvl3pPr>
            <a:lvl4pPr marL="1165860" indent="0">
              <a:buNone/>
              <a:defRPr sz="850"/>
            </a:lvl4pPr>
            <a:lvl5pPr marL="1554480" indent="0">
              <a:buNone/>
              <a:defRPr sz="850"/>
            </a:lvl5pPr>
            <a:lvl6pPr marL="1943100" indent="0">
              <a:buNone/>
              <a:defRPr sz="850"/>
            </a:lvl6pPr>
            <a:lvl7pPr marL="2331720" indent="0">
              <a:buNone/>
              <a:defRPr sz="850"/>
            </a:lvl7pPr>
            <a:lvl8pPr marL="2720340" indent="0">
              <a:buNone/>
              <a:defRPr sz="850"/>
            </a:lvl8pPr>
            <a:lvl9pPr marL="3108960" indent="0">
              <a:buNone/>
              <a:defRPr sz="8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41DCC-A67F-49D1-98CC-03BBE9F57C7A}" type="datetimeFigureOut">
              <a:rPr lang="en-US" smtClean="0"/>
              <a:t>8/17/2026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8873D-2C58-4F8B-9BFE-1762F6C128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046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41DCC-A67F-49D1-98CC-03BBE9F57C7A}" type="datetimeFigureOut">
              <a:rPr lang="en-US" smtClean="0"/>
              <a:t>8/17/2026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8873D-2C58-4F8B-9BFE-1762F6C128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651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62124" y="535517"/>
            <a:ext cx="1675924" cy="852402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4353" y="535517"/>
            <a:ext cx="4930616" cy="852402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41DCC-A67F-49D1-98CC-03BBE9F57C7A}" type="datetimeFigureOut">
              <a:rPr lang="en-US" smtClean="0"/>
              <a:t>8/17/2026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8873D-2C58-4F8B-9BFE-1762F6C128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531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4353" y="535519"/>
            <a:ext cx="6703695" cy="1944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353" y="2677584"/>
            <a:ext cx="6703695" cy="6381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4353" y="9322649"/>
            <a:ext cx="1748790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2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2F41DCC-A67F-49D1-98CC-03BBE9F57C7A}" type="datetimeFigureOut">
              <a:rPr lang="en-US" smtClean="0"/>
              <a:t>8/17/2026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4608" y="9322649"/>
            <a:ext cx="2623185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2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89258" y="9322649"/>
            <a:ext cx="1748790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2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288873D-2C58-4F8B-9BFE-1762F6C128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608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777240" rtl="0" eaLnBrk="1" latinLnBrk="0" hangingPunct="1">
        <a:lnSpc>
          <a:spcPct val="90000"/>
        </a:lnSpc>
        <a:spcBef>
          <a:spcPct val="0"/>
        </a:spcBef>
        <a:buNone/>
        <a:defRPr sz="37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4310" indent="-194310" algn="l" defTabSz="777240" rtl="0" eaLnBrk="1" latinLnBrk="0" hangingPunct="1">
        <a:lnSpc>
          <a:spcPct val="90000"/>
        </a:lnSpc>
        <a:spcBef>
          <a:spcPts val="850"/>
        </a:spcBef>
        <a:buFont typeface="Arial" panose="020B0604020202020204" pitchFamily="34" charset="0"/>
        <a:buChar char="•"/>
        <a:defRPr sz="2380" kern="1200">
          <a:solidFill>
            <a:schemeClr val="tx1"/>
          </a:solidFill>
          <a:latin typeface="+mn-lt"/>
          <a:ea typeface="+mn-ea"/>
          <a:cs typeface="+mn-cs"/>
        </a:defRPr>
      </a:lvl1pPr>
      <a:lvl2pPr marL="58293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2040" kern="1200">
          <a:solidFill>
            <a:schemeClr val="tx1"/>
          </a:solidFill>
          <a:latin typeface="+mn-lt"/>
          <a:ea typeface="+mn-ea"/>
          <a:cs typeface="+mn-cs"/>
        </a:defRPr>
      </a:lvl2pPr>
      <a:lvl3pPr marL="97155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6017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74879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213741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52603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91465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30327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1pPr>
      <a:lvl2pPr marL="3886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2pPr>
      <a:lvl3pPr marL="7772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3pPr>
      <a:lvl4pPr marL="11658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194310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3317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7203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hyperlink" Target="https://www.mentimeter.com/auth/signup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mailto:comhelpdesk@health.fau.edu" TargetMode="External"/><Relationship Id="rId7" Type="http://schemas.openxmlformats.org/officeDocument/2006/relationships/hyperlink" Target="mailto:COMhelpdesk@health.fau.edu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3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hyperlink" Target="mailto:m3coordinator@health.fau.edu" TargetMode="External"/><Relationship Id="rId9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7648F8-80DC-B6E3-0A2B-6FFB6B6250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6CE3BEF-4E3C-391E-F385-F82E39D685A9}"/>
              </a:ext>
            </a:extLst>
          </p:cNvPr>
          <p:cNvSpPr txBox="1"/>
          <p:nvPr/>
        </p:nvSpPr>
        <p:spPr>
          <a:xfrm>
            <a:off x="204979" y="446661"/>
            <a:ext cx="73538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u="sng" dirty="0"/>
              <a:t>One-Page Mentimeter Quick Guide for Year 3 Lecturing Faculty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DB51B31-9A72-4ABD-8A2E-22A00BCC27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2334" y="193338"/>
            <a:ext cx="1247732" cy="2429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3FA328F-5159-005F-F78F-50ED2C732DE1}"/>
              </a:ext>
            </a:extLst>
          </p:cNvPr>
          <p:cNvSpPr txBox="1"/>
          <p:nvPr/>
        </p:nvSpPr>
        <p:spPr>
          <a:xfrm>
            <a:off x="637441" y="1009815"/>
            <a:ext cx="6436780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600" b="1" dirty="0"/>
              <a:t>Step 1: On the Computer,</a:t>
            </a:r>
            <a:r>
              <a:rPr lang="en-US" sz="1600" dirty="0"/>
              <a:t> follow the prompts to create a free Mentimeter account. </a:t>
            </a:r>
            <a:r>
              <a:rPr lang="en-US" sz="1600" dirty="0">
                <a:ea typeface="+mn-lt"/>
                <a:cs typeface="+mn-lt"/>
                <a:hlinkClick r:id="rId3"/>
              </a:rPr>
              <a:t>https://www.mentimeter.com/auth/signup</a:t>
            </a:r>
            <a:r>
              <a:rPr lang="en-US" sz="1600" dirty="0">
                <a:ea typeface="+mn-lt"/>
                <a:cs typeface="+mn-lt"/>
              </a:rPr>
              <a:t> </a:t>
            </a:r>
          </a:p>
          <a:p>
            <a:r>
              <a:rPr lang="en-US" sz="1400" i="1" dirty="0">
                <a:ea typeface="+mn-lt"/>
                <a:cs typeface="+mn-lt"/>
              </a:rPr>
              <a:t>(if prompted to join a workspace, please skip step)</a:t>
            </a:r>
            <a:endParaRPr lang="en-US" sz="1400" i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8791BEC-A34E-5534-D9E8-7329E6492C87}"/>
              </a:ext>
            </a:extLst>
          </p:cNvPr>
          <p:cNvSpPr txBox="1"/>
          <p:nvPr/>
        </p:nvSpPr>
        <p:spPr>
          <a:xfrm>
            <a:off x="637440" y="1974260"/>
            <a:ext cx="3053198" cy="8002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600" b="1" dirty="0"/>
              <a:t>Step 2: </a:t>
            </a:r>
            <a:r>
              <a:rPr lang="en-US" sz="1600" dirty="0"/>
              <a:t>Once logged in, select </a:t>
            </a:r>
          </a:p>
          <a:p>
            <a:r>
              <a:rPr lang="en-US" sz="1600" dirty="0"/>
              <a:t>"New Survey" </a:t>
            </a:r>
          </a:p>
          <a:p>
            <a:r>
              <a:rPr lang="en-US" sz="1400" i="1" dirty="0"/>
              <a:t>(NOTE: Do not select presentation)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3B483708-FF25-FC8D-D2A1-F411ED1273C9}"/>
              </a:ext>
            </a:extLst>
          </p:cNvPr>
          <p:cNvGrpSpPr/>
          <p:nvPr/>
        </p:nvGrpSpPr>
        <p:grpSpPr>
          <a:xfrm>
            <a:off x="3886200" y="1951189"/>
            <a:ext cx="3389858" cy="783974"/>
            <a:chOff x="3886200" y="1694044"/>
            <a:chExt cx="3389858" cy="783974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581CB793-8551-17C0-4F4B-7648ACFED06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886200" y="1694044"/>
              <a:ext cx="3389858" cy="783974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F907A7C-FC57-7CF5-9BC4-6E055BDADA90}"/>
                </a:ext>
              </a:extLst>
            </p:cNvPr>
            <p:cNvSpPr/>
            <p:nvPr/>
          </p:nvSpPr>
          <p:spPr>
            <a:xfrm>
              <a:off x="5095875" y="2105081"/>
              <a:ext cx="923925" cy="339009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AB6215EB-62C9-AA32-A431-9004A1F1B3C3}"/>
              </a:ext>
            </a:extLst>
          </p:cNvPr>
          <p:cNvSpPr txBox="1"/>
          <p:nvPr/>
        </p:nvSpPr>
        <p:spPr>
          <a:xfrm>
            <a:off x="591312" y="3080801"/>
            <a:ext cx="31820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Step 3: </a:t>
            </a:r>
            <a:r>
              <a:rPr lang="en-US" sz="1600" dirty="0"/>
              <a:t>Click “Start from Scratch”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5FCF87C-A5F6-8FDD-7563-94EEEB3D14B6}"/>
              </a:ext>
            </a:extLst>
          </p:cNvPr>
          <p:cNvGrpSpPr/>
          <p:nvPr/>
        </p:nvGrpSpPr>
        <p:grpSpPr>
          <a:xfrm>
            <a:off x="3886200" y="2834792"/>
            <a:ext cx="2272052" cy="1387744"/>
            <a:chOff x="637439" y="3388739"/>
            <a:chExt cx="2272052" cy="1387744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09C6A19B-0322-1D50-D79D-6BB86E62F6E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37439" y="3388739"/>
              <a:ext cx="2272052" cy="1387241"/>
            </a:xfrm>
            <a:prstGeom prst="rect">
              <a:avLst/>
            </a:prstGeom>
            <a:ln>
              <a:solidFill>
                <a:srgbClr val="002465"/>
              </a:solidFill>
            </a:ln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264E690-1590-8694-0012-C2CBC6D28883}"/>
                </a:ext>
              </a:extLst>
            </p:cNvPr>
            <p:cNvSpPr/>
            <p:nvPr/>
          </p:nvSpPr>
          <p:spPr>
            <a:xfrm>
              <a:off x="849540" y="4437474"/>
              <a:ext cx="923925" cy="339009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65D43C49-65DE-30A0-F37D-4267307FA1DB}"/>
              </a:ext>
            </a:extLst>
          </p:cNvPr>
          <p:cNvSpPr txBox="1"/>
          <p:nvPr/>
        </p:nvSpPr>
        <p:spPr>
          <a:xfrm>
            <a:off x="637439" y="4305725"/>
            <a:ext cx="30392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Step 4: </a:t>
            </a:r>
            <a:r>
              <a:rPr lang="en-US" sz="1600" dirty="0"/>
              <a:t>Choose a question type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F9F0ABD-1177-0DB2-A9D0-832518C89DD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b="33993"/>
          <a:stretch>
            <a:fillRect/>
          </a:stretch>
        </p:blipFill>
        <p:spPr>
          <a:xfrm>
            <a:off x="3883459" y="4321662"/>
            <a:ext cx="2386731" cy="1387242"/>
          </a:xfrm>
          <a:prstGeom prst="rect">
            <a:avLst/>
          </a:prstGeom>
          <a:ln>
            <a:solidFill>
              <a:srgbClr val="002465"/>
            </a:solidFill>
          </a:ln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D3C09CC8-6D91-5323-1294-32C2812D4CE6}"/>
              </a:ext>
            </a:extLst>
          </p:cNvPr>
          <p:cNvSpPr txBox="1"/>
          <p:nvPr/>
        </p:nvSpPr>
        <p:spPr>
          <a:xfrm>
            <a:off x="637439" y="5807486"/>
            <a:ext cx="30392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Step 5: </a:t>
            </a:r>
            <a:r>
              <a:rPr lang="en-US" sz="1600" dirty="0"/>
              <a:t>Enter your question and answer choices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Add as many questions (slides) as you’d like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Click                         to add more questions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79F53424-8891-9F21-F84E-9D2A07E87F07}"/>
              </a:ext>
            </a:extLst>
          </p:cNvPr>
          <p:cNvGrpSpPr/>
          <p:nvPr/>
        </p:nvGrpSpPr>
        <p:grpSpPr>
          <a:xfrm>
            <a:off x="3881893" y="5836368"/>
            <a:ext cx="3389987" cy="1744203"/>
            <a:chOff x="264110" y="5653142"/>
            <a:chExt cx="3389987" cy="1744203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5CF32F55-15D9-44E8-D8DA-E8425B0AEE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64110" y="5653142"/>
              <a:ext cx="3389987" cy="1744203"/>
            </a:xfrm>
            <a:prstGeom prst="rect">
              <a:avLst/>
            </a:prstGeom>
            <a:ln>
              <a:solidFill>
                <a:srgbClr val="002465"/>
              </a:solidFill>
            </a:ln>
          </p:spPr>
        </p:pic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F5EEF043-93CB-5E3D-BBB8-172896F57D44}"/>
                </a:ext>
              </a:extLst>
            </p:cNvPr>
            <p:cNvSpPr/>
            <p:nvPr/>
          </p:nvSpPr>
          <p:spPr>
            <a:xfrm>
              <a:off x="264110" y="5697496"/>
              <a:ext cx="1117015" cy="339009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926F0BFC-A708-B6E3-973C-E0B651837DAC}"/>
                </a:ext>
              </a:extLst>
            </p:cNvPr>
            <p:cNvSpPr/>
            <p:nvPr/>
          </p:nvSpPr>
          <p:spPr>
            <a:xfrm>
              <a:off x="554265" y="7040383"/>
              <a:ext cx="2979510" cy="339009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DE3385E6-7A1D-998D-8228-DCF7EB296140}"/>
              </a:ext>
            </a:extLst>
          </p:cNvPr>
          <p:cNvSpPr txBox="1"/>
          <p:nvPr/>
        </p:nvSpPr>
        <p:spPr>
          <a:xfrm>
            <a:off x="637438" y="7917149"/>
            <a:ext cx="27978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Step 6: </a:t>
            </a:r>
            <a:r>
              <a:rPr lang="en-US" sz="1600" dirty="0"/>
              <a:t>Name your poll: </a:t>
            </a:r>
            <a:r>
              <a:rPr lang="en-US" sz="1600" u="sng" dirty="0"/>
              <a:t>Your Name-Date of Lecture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Type in the text box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Then hit enter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This helps us to quickly identify your poll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AA9EF830-DB44-C8F4-6C9C-3FFA629B7A4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83459" y="8023495"/>
            <a:ext cx="2210108" cy="543001"/>
          </a:xfrm>
          <a:prstGeom prst="rect">
            <a:avLst/>
          </a:prstGeom>
          <a:ln>
            <a:solidFill>
              <a:srgbClr val="002465"/>
            </a:solidFill>
          </a:ln>
        </p:spPr>
      </p:pic>
      <p:sp>
        <p:nvSpPr>
          <p:cNvPr id="38" name="Arrow: Right 37">
            <a:extLst>
              <a:ext uri="{FF2B5EF4-FFF2-40B4-BE49-F238E27FC236}">
                <a16:creationId xmlns:a16="http://schemas.microsoft.com/office/drawing/2014/main" id="{04D1BB43-E829-CE8D-15F6-1B28C048D87B}"/>
              </a:ext>
            </a:extLst>
          </p:cNvPr>
          <p:cNvSpPr/>
          <p:nvPr/>
        </p:nvSpPr>
        <p:spPr>
          <a:xfrm>
            <a:off x="4555279" y="9477375"/>
            <a:ext cx="3076575" cy="457200"/>
          </a:xfrm>
          <a:prstGeom prst="rightArrow">
            <a:avLst/>
          </a:prstGeom>
          <a:solidFill>
            <a:srgbClr val="00246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Continued on the next page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01411ACC-8967-5C16-7436-3F843784BB89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t="6018"/>
          <a:stretch>
            <a:fillRect/>
          </a:stretch>
        </p:blipFill>
        <p:spPr>
          <a:xfrm>
            <a:off x="1939632" y="6819154"/>
            <a:ext cx="984544" cy="293843"/>
          </a:xfrm>
          <a:prstGeom prst="rect">
            <a:avLst/>
          </a:prstGeom>
        </p:spPr>
      </p:pic>
      <p:sp>
        <p:nvSpPr>
          <p:cNvPr id="42" name="Arrow: Right 41">
            <a:extLst>
              <a:ext uri="{FF2B5EF4-FFF2-40B4-BE49-F238E27FC236}">
                <a16:creationId xmlns:a16="http://schemas.microsoft.com/office/drawing/2014/main" id="{E77B2F2D-A25C-CAD7-7A8C-C9B89BF19D31}"/>
              </a:ext>
            </a:extLst>
          </p:cNvPr>
          <p:cNvSpPr/>
          <p:nvPr/>
        </p:nvSpPr>
        <p:spPr>
          <a:xfrm>
            <a:off x="3774354" y="2420246"/>
            <a:ext cx="1247872" cy="173738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Arrow: Right 44">
            <a:extLst>
              <a:ext uri="{FF2B5EF4-FFF2-40B4-BE49-F238E27FC236}">
                <a16:creationId xmlns:a16="http://schemas.microsoft.com/office/drawing/2014/main" id="{F0E47764-32F0-5372-C918-A3563641108A}"/>
              </a:ext>
            </a:extLst>
          </p:cNvPr>
          <p:cNvSpPr/>
          <p:nvPr/>
        </p:nvSpPr>
        <p:spPr>
          <a:xfrm rot="2035644">
            <a:off x="3332978" y="3601659"/>
            <a:ext cx="728888" cy="144144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Arrow: Right 51">
            <a:extLst>
              <a:ext uri="{FF2B5EF4-FFF2-40B4-BE49-F238E27FC236}">
                <a16:creationId xmlns:a16="http://schemas.microsoft.com/office/drawing/2014/main" id="{06BC2621-822B-9E51-88C3-9D25B64CF5DC}"/>
              </a:ext>
            </a:extLst>
          </p:cNvPr>
          <p:cNvSpPr/>
          <p:nvPr/>
        </p:nvSpPr>
        <p:spPr>
          <a:xfrm>
            <a:off x="1694542" y="7240480"/>
            <a:ext cx="2459268" cy="455207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Click to edit answer choices</a:t>
            </a:r>
          </a:p>
        </p:txBody>
      </p:sp>
      <p:sp>
        <p:nvSpPr>
          <p:cNvPr id="54" name="Arrow: Right 53">
            <a:extLst>
              <a:ext uri="{FF2B5EF4-FFF2-40B4-BE49-F238E27FC236}">
                <a16:creationId xmlns:a16="http://schemas.microsoft.com/office/drawing/2014/main" id="{DA230A6E-C089-11C7-A465-5936974882FE}"/>
              </a:ext>
            </a:extLst>
          </p:cNvPr>
          <p:cNvSpPr/>
          <p:nvPr/>
        </p:nvSpPr>
        <p:spPr>
          <a:xfrm flipH="1">
            <a:off x="5095875" y="5847178"/>
            <a:ext cx="2402690" cy="455207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Click to edit question</a:t>
            </a:r>
          </a:p>
        </p:txBody>
      </p:sp>
      <p:sp>
        <p:nvSpPr>
          <p:cNvPr id="56" name="Arrow: Right 55">
            <a:extLst>
              <a:ext uri="{FF2B5EF4-FFF2-40B4-BE49-F238E27FC236}">
                <a16:creationId xmlns:a16="http://schemas.microsoft.com/office/drawing/2014/main" id="{D01B1A96-3924-820C-A186-7A87CEEA89C0}"/>
              </a:ext>
            </a:extLst>
          </p:cNvPr>
          <p:cNvSpPr/>
          <p:nvPr/>
        </p:nvSpPr>
        <p:spPr>
          <a:xfrm rot="19931167">
            <a:off x="3517449" y="8466828"/>
            <a:ext cx="728888" cy="144144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8576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3D8356-919F-4291-FCC5-C1E17A46BD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2DE4F94-CBEC-0CC1-08B4-7C872F5CBEDB}"/>
              </a:ext>
            </a:extLst>
          </p:cNvPr>
          <p:cNvSpPr txBox="1"/>
          <p:nvPr/>
        </p:nvSpPr>
        <p:spPr>
          <a:xfrm>
            <a:off x="418573" y="494261"/>
            <a:ext cx="6935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/>
              <a:t>One-Page Mentimeter Quick Guide for Year 3 Lecturing Faculty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CF9CE2C-86A3-03AC-BD82-60536B7EB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2334" y="193338"/>
            <a:ext cx="1247732" cy="2429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853C8B2-D8DC-D554-F7C5-25FDA2AC60ED}"/>
              </a:ext>
            </a:extLst>
          </p:cNvPr>
          <p:cNvSpPr txBox="1"/>
          <p:nvPr/>
        </p:nvSpPr>
        <p:spPr>
          <a:xfrm>
            <a:off x="637441" y="1009815"/>
            <a:ext cx="34487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Step 7: </a:t>
            </a:r>
            <a:r>
              <a:rPr lang="en-US" sz="1600" dirty="0"/>
              <a:t>Share your poll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Add </a:t>
            </a:r>
            <a:r>
              <a:rPr lang="en-US" sz="1600" b="1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comit@health.fau.edu</a:t>
            </a:r>
            <a:r>
              <a:rPr lang="en-US" sz="1600" b="1" dirty="0"/>
              <a:t> </a:t>
            </a:r>
            <a:r>
              <a:rPr lang="en-US" sz="1600" dirty="0"/>
              <a:t>and </a:t>
            </a:r>
            <a:r>
              <a:rPr lang="en-US" sz="1600" b="1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m3coordinator@health.fau.edu</a:t>
            </a:r>
            <a:r>
              <a:rPr lang="en-US" sz="1600" b="1" dirty="0"/>
              <a:t> </a:t>
            </a:r>
            <a:r>
              <a:rPr lang="en-US" sz="1600" dirty="0"/>
              <a:t>as Collaborators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Select “Can edit”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Then “Share”</a:t>
            </a:r>
          </a:p>
          <a:p>
            <a:endParaRPr lang="en-US" sz="1600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A88295A-4D95-38DE-2699-A3C7C8141D62}"/>
              </a:ext>
            </a:extLst>
          </p:cNvPr>
          <p:cNvGrpSpPr/>
          <p:nvPr/>
        </p:nvGrpSpPr>
        <p:grpSpPr>
          <a:xfrm>
            <a:off x="3912209" y="1047958"/>
            <a:ext cx="3245521" cy="1285296"/>
            <a:chOff x="102418" y="8551191"/>
            <a:chExt cx="3245521" cy="1285296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E4116DA4-A540-1672-F165-7511B03815C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21734" y="8551359"/>
              <a:ext cx="2226205" cy="1285128"/>
            </a:xfrm>
            <a:prstGeom prst="rect">
              <a:avLst/>
            </a:prstGeom>
            <a:ln>
              <a:solidFill>
                <a:srgbClr val="002465"/>
              </a:solidFill>
            </a:ln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C7A8383A-7BF1-2330-4BED-25576E0E4B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02418" y="8551191"/>
              <a:ext cx="1009791" cy="466790"/>
            </a:xfrm>
            <a:prstGeom prst="rect">
              <a:avLst/>
            </a:prstGeom>
            <a:ln>
              <a:solidFill>
                <a:srgbClr val="002465"/>
              </a:solidFill>
            </a:ln>
          </p:spPr>
        </p:pic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411B9B1E-A06D-8689-424D-C637D30CAE41}"/>
              </a:ext>
            </a:extLst>
          </p:cNvPr>
          <p:cNvSpPr/>
          <p:nvPr/>
        </p:nvSpPr>
        <p:spPr>
          <a:xfrm>
            <a:off x="5934076" y="2066925"/>
            <a:ext cx="1233180" cy="266329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F774DC0-005C-B63F-52D2-D024EF853690}"/>
              </a:ext>
            </a:extLst>
          </p:cNvPr>
          <p:cNvSpPr txBox="1"/>
          <p:nvPr/>
        </p:nvSpPr>
        <p:spPr>
          <a:xfrm>
            <a:off x="637441" y="2825697"/>
            <a:ext cx="60014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Step 8: </a:t>
            </a:r>
            <a:r>
              <a:rPr lang="en-US" sz="1600" dirty="0"/>
              <a:t>Submit a Help Desk ticket to let us know when your poll is ready!</a:t>
            </a:r>
          </a:p>
          <a:p>
            <a:pPr marL="198711" indent="-198711">
              <a:buAutoNum type="arabicParenR"/>
            </a:pPr>
            <a:r>
              <a:rPr lang="en-US" sz="1400" dirty="0"/>
              <a:t>Email </a:t>
            </a:r>
            <a:r>
              <a:rPr lang="en-US" sz="1400" dirty="0"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COMhelpdesk@health.fau.edu</a:t>
            </a:r>
            <a:endParaRPr lang="en-US" sz="1400" dirty="0"/>
          </a:p>
          <a:p>
            <a:pPr marL="198711" indent="-198711">
              <a:buAutoNum type="arabicParenR"/>
            </a:pPr>
            <a:r>
              <a:rPr lang="en-US" sz="1400" dirty="0"/>
              <a:t>Subject: </a:t>
            </a:r>
            <a:r>
              <a:rPr lang="en-US" sz="1400" b="1" dirty="0"/>
              <a:t>Mentimeter Poll – Lecture Support</a:t>
            </a:r>
          </a:p>
          <a:p>
            <a:pPr marL="198711" indent="-198711">
              <a:buAutoNum type="arabicParenR"/>
            </a:pPr>
            <a:r>
              <a:rPr lang="en-US" sz="1400" dirty="0"/>
              <a:t>Include: </a:t>
            </a:r>
            <a:r>
              <a:rPr lang="en-US" sz="1400" b="1" dirty="0"/>
              <a:t>Your name, Lecture date, confirmation your poll is shared</a:t>
            </a:r>
          </a:p>
          <a:p>
            <a:endParaRPr lang="en-US" sz="1600" u="sng" dirty="0"/>
          </a:p>
        </p:txBody>
      </p:sp>
      <p:sp>
        <p:nvSpPr>
          <p:cNvPr id="25" name="Arrow: Right 24">
            <a:extLst>
              <a:ext uri="{FF2B5EF4-FFF2-40B4-BE49-F238E27FC236}">
                <a16:creationId xmlns:a16="http://schemas.microsoft.com/office/drawing/2014/main" id="{486B2690-9E94-0362-B699-56471636AD58}"/>
              </a:ext>
            </a:extLst>
          </p:cNvPr>
          <p:cNvSpPr/>
          <p:nvPr/>
        </p:nvSpPr>
        <p:spPr>
          <a:xfrm>
            <a:off x="3902683" y="1211892"/>
            <a:ext cx="464388" cy="144144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Arrow: Right 29">
            <a:extLst>
              <a:ext uri="{FF2B5EF4-FFF2-40B4-BE49-F238E27FC236}">
                <a16:creationId xmlns:a16="http://schemas.microsoft.com/office/drawing/2014/main" id="{CCDA4B9D-6378-2C89-1E7E-7585EAA315B0}"/>
              </a:ext>
            </a:extLst>
          </p:cNvPr>
          <p:cNvSpPr/>
          <p:nvPr/>
        </p:nvSpPr>
        <p:spPr>
          <a:xfrm rot="628305">
            <a:off x="5077882" y="1994852"/>
            <a:ext cx="728888" cy="144144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4529BF7-92D1-D2F8-68F4-69814F7DA6C8}"/>
              </a:ext>
            </a:extLst>
          </p:cNvPr>
          <p:cNvSpPr txBox="1"/>
          <p:nvPr/>
        </p:nvSpPr>
        <p:spPr>
          <a:xfrm>
            <a:off x="228600" y="5516764"/>
            <a:ext cx="731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____________________________________________________________________</a:t>
            </a: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7FBC5D45-5A71-F086-41D5-EBE3AD1D179C}"/>
              </a:ext>
            </a:extLst>
          </p:cNvPr>
          <p:cNvGrpSpPr/>
          <p:nvPr/>
        </p:nvGrpSpPr>
        <p:grpSpPr>
          <a:xfrm>
            <a:off x="699902" y="6219533"/>
            <a:ext cx="2686050" cy="1744015"/>
            <a:chOff x="431103" y="4961298"/>
            <a:chExt cx="2686050" cy="1744015"/>
          </a:xfrm>
        </p:grpSpPr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D3C0848C-0378-A7A3-CC87-36660D08226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076325" y="5328759"/>
              <a:ext cx="1395607" cy="1376554"/>
            </a:xfrm>
            <a:prstGeom prst="rect">
              <a:avLst/>
            </a:prstGeom>
          </p:spPr>
        </p:pic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FB31A053-3C0D-5E0C-6320-A53AE6CD0247}"/>
                </a:ext>
              </a:extLst>
            </p:cNvPr>
            <p:cNvSpPr txBox="1"/>
            <p:nvPr/>
          </p:nvSpPr>
          <p:spPr>
            <a:xfrm>
              <a:off x="431103" y="4961298"/>
              <a:ext cx="2686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/>
                <a:t>Create a Mentimeter Poll</a:t>
              </a: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647D8833-BCE3-72B1-74CA-E6C239FC17FB}"/>
              </a:ext>
            </a:extLst>
          </p:cNvPr>
          <p:cNvGrpSpPr/>
          <p:nvPr/>
        </p:nvGrpSpPr>
        <p:grpSpPr>
          <a:xfrm>
            <a:off x="4676076" y="6215616"/>
            <a:ext cx="2275448" cy="1705036"/>
            <a:chOff x="4134877" y="4959427"/>
            <a:chExt cx="2275448" cy="1705036"/>
          </a:xfrm>
        </p:grpSpPr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AE5A4C5A-8C5D-8266-C8FE-F0CCB18F84BD}"/>
                </a:ext>
              </a:extLst>
            </p:cNvPr>
            <p:cNvSpPr txBox="1"/>
            <p:nvPr/>
          </p:nvSpPr>
          <p:spPr>
            <a:xfrm>
              <a:off x="4134877" y="4959427"/>
              <a:ext cx="22754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/>
                <a:t>What is Mentimeter?</a:t>
              </a:r>
            </a:p>
          </p:txBody>
        </p:sp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7149B5E5-C13C-B2C7-5DA1-4022403AD2C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4584324" y="5287909"/>
              <a:ext cx="1376554" cy="1376554"/>
            </a:xfrm>
            <a:prstGeom prst="rect">
              <a:avLst/>
            </a:prstGeom>
          </p:spPr>
        </p:pic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94480ADD-DDC1-BE22-8C3C-3E76052DE935}"/>
              </a:ext>
            </a:extLst>
          </p:cNvPr>
          <p:cNvGrpSpPr/>
          <p:nvPr/>
        </p:nvGrpSpPr>
        <p:grpSpPr>
          <a:xfrm>
            <a:off x="482066" y="8083359"/>
            <a:ext cx="3121722" cy="1791596"/>
            <a:chOff x="354903" y="7072774"/>
            <a:chExt cx="3121722" cy="1791596"/>
          </a:xfrm>
        </p:grpSpPr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C3072FF3-C15C-F55F-DD2E-3E1479D66DA0}"/>
                </a:ext>
              </a:extLst>
            </p:cNvPr>
            <p:cNvSpPr txBox="1"/>
            <p:nvPr/>
          </p:nvSpPr>
          <p:spPr>
            <a:xfrm>
              <a:off x="354903" y="7072774"/>
              <a:ext cx="3121722" cy="338554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US" sz="1600" dirty="0"/>
                <a:t>Student View: Join a Poll</a:t>
              </a:r>
            </a:p>
          </p:txBody>
        </p:sp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3770A274-99D0-706E-4829-3D8A6EFCAFE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213329" y="7459500"/>
              <a:ext cx="1404870" cy="1404870"/>
            </a:xfrm>
            <a:prstGeom prst="rect">
              <a:avLst/>
            </a:prstGeom>
          </p:spPr>
        </p:pic>
      </p:grpSp>
      <p:sp>
        <p:nvSpPr>
          <p:cNvPr id="50" name="TextBox 49">
            <a:extLst>
              <a:ext uri="{FF2B5EF4-FFF2-40B4-BE49-F238E27FC236}">
                <a16:creationId xmlns:a16="http://schemas.microsoft.com/office/drawing/2014/main" id="{D4DD1504-09AF-D50C-F4A3-A7FF33BCF437}"/>
              </a:ext>
            </a:extLst>
          </p:cNvPr>
          <p:cNvSpPr txBox="1"/>
          <p:nvPr/>
        </p:nvSpPr>
        <p:spPr>
          <a:xfrm>
            <a:off x="716654" y="5793655"/>
            <a:ext cx="64578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/>
              <a:t>Want to learn more? Check out our Ed Tech resources below.</a:t>
            </a:r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E82993D3-139D-0970-B310-4510765D4803}"/>
              </a:ext>
            </a:extLst>
          </p:cNvPr>
          <p:cNvGrpSpPr/>
          <p:nvPr/>
        </p:nvGrpSpPr>
        <p:grpSpPr>
          <a:xfrm>
            <a:off x="3977867" y="8005401"/>
            <a:ext cx="3671866" cy="1944927"/>
            <a:chOff x="4114843" y="7065347"/>
            <a:chExt cx="3671866" cy="1944927"/>
          </a:xfrm>
        </p:grpSpPr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B17CC06F-350F-C78E-1057-E67DD47240A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5264889" y="7643245"/>
              <a:ext cx="1371775" cy="1367029"/>
            </a:xfrm>
            <a:prstGeom prst="rect">
              <a:avLst/>
            </a:prstGeom>
          </p:spPr>
        </p:pic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3DFF6623-3255-22EC-0C19-16424E0C7FEF}"/>
                </a:ext>
              </a:extLst>
            </p:cNvPr>
            <p:cNvSpPr txBox="1"/>
            <p:nvPr/>
          </p:nvSpPr>
          <p:spPr>
            <a:xfrm>
              <a:off x="4114843" y="7065347"/>
              <a:ext cx="36718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/>
                <a:t>Book a virtual meeting with Ed Tech for Mentimeter support</a:t>
              </a:r>
            </a:p>
          </p:txBody>
        </p:sp>
      </p:grpSp>
      <p:sp>
        <p:nvSpPr>
          <p:cNvPr id="60" name="TextBox 59">
            <a:extLst>
              <a:ext uri="{FF2B5EF4-FFF2-40B4-BE49-F238E27FC236}">
                <a16:creationId xmlns:a16="http://schemas.microsoft.com/office/drawing/2014/main" id="{D3B13E88-7F3C-BA6B-F0BE-ECE611D156ED}"/>
              </a:ext>
            </a:extLst>
          </p:cNvPr>
          <p:cNvSpPr txBox="1"/>
          <p:nvPr/>
        </p:nvSpPr>
        <p:spPr>
          <a:xfrm>
            <a:off x="637441" y="4189444"/>
            <a:ext cx="60014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u="sng" dirty="0"/>
              <a:t>What We’ll Do for You </a:t>
            </a:r>
          </a:p>
          <a:p>
            <a:r>
              <a:rPr lang="en-US" sz="1400" dirty="0"/>
              <a:t>✔ Access your poll from our paid FAU COM Mentimeter account </a:t>
            </a:r>
          </a:p>
          <a:p>
            <a:r>
              <a:rPr lang="en-US" sz="1400" dirty="0"/>
              <a:t>✔ Pull it up and test it before class </a:t>
            </a:r>
          </a:p>
          <a:p>
            <a:r>
              <a:rPr lang="en-US" sz="1400" dirty="0"/>
              <a:t>✔ Have it ready to launch during your lecture </a:t>
            </a:r>
          </a:p>
          <a:p>
            <a:r>
              <a:rPr lang="en-US" sz="1400" dirty="0"/>
              <a:t>✔ Provide live support if needed</a:t>
            </a:r>
            <a:endParaRPr lang="en-US" sz="1400" u="sng" dirty="0"/>
          </a:p>
        </p:txBody>
      </p:sp>
    </p:spTree>
    <p:extLst>
      <p:ext uri="{BB962C8B-B14F-4D97-AF65-F5344CB8AC3E}">
        <p14:creationId xmlns:p14="http://schemas.microsoft.com/office/powerpoint/2010/main" val="41083423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4052</TotalTime>
  <Words>316</Words>
  <Application>Microsoft Office PowerPoint</Application>
  <PresentationFormat>Custom</PresentationFormat>
  <Paragraphs>38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Samantha Starr</dc:creator>
  <cp:lastModifiedBy>Samantha Starr</cp:lastModifiedBy>
  <cp:revision>3</cp:revision>
  <cp:lastPrinted>2026-08-18T15:11:27Z</cp:lastPrinted>
  <dcterms:created xsi:type="dcterms:W3CDTF">2026-08-17T20:04:14Z</dcterms:created>
  <dcterms:modified xsi:type="dcterms:W3CDTF">2026-08-20T15:36:45Z</dcterms:modified>
</cp:coreProperties>
</file>