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8"/>
    <a:srgbClr val="969696"/>
    <a:srgbClr val="CC0000"/>
    <a:srgbClr val="336699"/>
    <a:srgbClr val="000066"/>
    <a:srgbClr val="00457C"/>
    <a:srgbClr val="22B400"/>
    <a:srgbClr val="29D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4" autoAdjust="0"/>
  </p:normalViewPr>
  <p:slideViewPr>
    <p:cSldViewPr>
      <p:cViewPr varScale="1">
        <p:scale>
          <a:sx n="22" d="100"/>
          <a:sy n="22" d="100"/>
        </p:scale>
        <p:origin x="1356" y="1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F82F3521-FDB1-45D7-9352-AC8962B2A7D4}"/>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41894565-CCF0-445B-9573-F0B90A248A8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6ADDA884-109C-4432-BA22-13170EC45724}"/>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668BF92E-6DDB-4F27-B371-510E0CED74E8}"/>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charset="0"/>
              </a:defRPr>
            </a:lvl1pPr>
          </a:lstStyle>
          <a:p>
            <a:pPr>
              <a:defRPr/>
            </a:pPr>
            <a:fld id="{6B8D6CAB-0A5D-49F4-83F0-31CE8C683DBE}"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7489CB4-9226-41FC-887B-DF499593BF8C}"/>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86AE08D-0C68-4C6A-9626-B241C8A12A05}"/>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9AC031B7-A490-4E03-82EF-D44EE4F5BDB7}"/>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8829D89E-556B-4C68-932C-4038254B3A22}"/>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D27B5B57-7CCE-4398-914C-B04494D5C419}"/>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8A3AF7EA-BAE2-4407-BAD6-85D2CA6C9859}"/>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charset="0"/>
              </a:defRPr>
            </a:lvl1pPr>
          </a:lstStyle>
          <a:p>
            <a:pPr>
              <a:defRPr/>
            </a:pPr>
            <a:fld id="{B10FF990-ECC8-445E-957E-3B14C95D785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01767F91-3CBB-4B7E-AB87-CD6910D7844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154B2BAF-7C12-4347-B7B4-1F10716D9928}" type="slidenum">
              <a:rPr lang="en-US" altLang="en-US" sz="1200" b="0" smtClean="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E8D50354-E316-4BC1-8EBE-70ECB81B842D}"/>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B23E7FF7-9F41-4ED1-9761-68CFBC9B5FEC}"/>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E6273B7-8B9C-4DC6-AE5E-6C3EEF56C2C7}"/>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DCC7F1D0-1D2B-4CAC-9E99-E5260D5A22E6}"/>
              </a:ext>
            </a:extLst>
          </p:cNvPr>
          <p:cNvSpPr>
            <a:spLocks noGrp="1"/>
          </p:cNvSpPr>
          <p:nvPr>
            <p:ph type="dt" sz="half" idx="10"/>
          </p:nvPr>
        </p:nvSpPr>
        <p:spPr/>
        <p:txBody>
          <a:bodyPr/>
          <a:lstStyle>
            <a:lvl1pPr>
              <a:defRPr/>
            </a:lvl1pPr>
          </a:lstStyle>
          <a:p>
            <a:pPr>
              <a:defRPr/>
            </a:pPr>
            <a:fld id="{33AED547-685F-4689-8AC7-07D895E3DAD6}"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BA1A72E-61F1-445B-9994-72E82A07BFD2}"/>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F02C7F5-2617-485F-8BFD-826DA5CD96EA}"/>
              </a:ext>
            </a:extLst>
          </p:cNvPr>
          <p:cNvSpPr>
            <a:spLocks noGrp="1"/>
          </p:cNvSpPr>
          <p:nvPr>
            <p:ph type="sldNum" sz="quarter" idx="12"/>
          </p:nvPr>
        </p:nvSpPr>
        <p:spPr>
          <a:xfrm>
            <a:off x="6886575" y="3835400"/>
            <a:ext cx="3849688" cy="2416175"/>
          </a:xfrm>
        </p:spPr>
        <p:txBody>
          <a:bodyPr/>
          <a:lstStyle>
            <a:lvl1pPr>
              <a:defRPr/>
            </a:lvl1pPr>
          </a:lstStyle>
          <a:p>
            <a:pPr>
              <a:defRPr/>
            </a:pPr>
            <a:fld id="{CD7E18F4-24A8-49C0-B8EB-AD4B07AEABF0}" type="slidenum">
              <a:rPr lang="en-US"/>
              <a:pPr>
                <a:defRPr/>
              </a:pPr>
              <a:t>‹#›</a:t>
            </a:fld>
            <a:endParaRPr lang="en-US" dirty="0"/>
          </a:p>
        </p:txBody>
      </p:sp>
    </p:spTree>
    <p:extLst>
      <p:ext uri="{BB962C8B-B14F-4D97-AF65-F5344CB8AC3E}">
        <p14:creationId xmlns:p14="http://schemas.microsoft.com/office/powerpoint/2010/main" val="2549806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BD781DEB-A32A-41D3-8DE3-9C9CA4F2B2D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90C646E8-2AF6-4C15-8E12-F9D358FD1D98}"/>
              </a:ext>
            </a:extLst>
          </p:cNvPr>
          <p:cNvSpPr>
            <a:spLocks noGrp="1"/>
          </p:cNvSpPr>
          <p:nvPr>
            <p:ph type="dt" sz="half" idx="10"/>
          </p:nvPr>
        </p:nvSpPr>
        <p:spPr/>
        <p:txBody>
          <a:bodyPr/>
          <a:lstStyle>
            <a:lvl1pPr>
              <a:defRPr/>
            </a:lvl1pPr>
          </a:lstStyle>
          <a:p>
            <a:pPr>
              <a:defRPr/>
            </a:pPr>
            <a:fld id="{4C81BEE1-7E14-4913-87C5-5DE81F57608B}"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8047E392-49A4-415E-AE11-7B7C173B762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BE01552-0448-46BF-A7BE-FC3D5E14CB28}"/>
              </a:ext>
            </a:extLst>
          </p:cNvPr>
          <p:cNvSpPr>
            <a:spLocks noGrp="1"/>
          </p:cNvSpPr>
          <p:nvPr>
            <p:ph type="sldNum" sz="quarter" idx="12"/>
          </p:nvPr>
        </p:nvSpPr>
        <p:spPr/>
        <p:txBody>
          <a:bodyPr/>
          <a:lstStyle>
            <a:lvl1pPr>
              <a:defRPr/>
            </a:lvl1pPr>
          </a:lstStyle>
          <a:p>
            <a:pPr>
              <a:defRPr/>
            </a:pPr>
            <a:fld id="{AD961806-DD1F-43E1-BC5B-2AAA83CCF070}" type="slidenum">
              <a:rPr lang="en-US"/>
              <a:pPr>
                <a:defRPr/>
              </a:pPr>
              <a:t>‹#›</a:t>
            </a:fld>
            <a:endParaRPr lang="en-US" dirty="0"/>
          </a:p>
        </p:txBody>
      </p:sp>
    </p:spTree>
    <p:extLst>
      <p:ext uri="{BB962C8B-B14F-4D97-AF65-F5344CB8AC3E}">
        <p14:creationId xmlns:p14="http://schemas.microsoft.com/office/powerpoint/2010/main" val="1799441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4888E9F1-F750-4BFA-815D-C6422761C38F}"/>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D833694B-288F-4395-994E-2ADE46F42919}"/>
              </a:ext>
            </a:extLst>
          </p:cNvPr>
          <p:cNvSpPr>
            <a:spLocks noGrp="1"/>
          </p:cNvSpPr>
          <p:nvPr>
            <p:ph type="dt" sz="half" idx="10"/>
          </p:nvPr>
        </p:nvSpPr>
        <p:spPr/>
        <p:txBody>
          <a:bodyPr/>
          <a:lstStyle>
            <a:lvl1pPr>
              <a:defRPr/>
            </a:lvl1pPr>
          </a:lstStyle>
          <a:p>
            <a:pPr>
              <a:defRPr/>
            </a:pPr>
            <a:fld id="{FC384890-0F94-47AF-BDE7-AB4AFDCD3732}"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4138ABF4-6F41-4FAF-92AF-07E4D0A974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0A718A2-6477-4766-943D-3E671EC5D960}"/>
              </a:ext>
            </a:extLst>
          </p:cNvPr>
          <p:cNvSpPr>
            <a:spLocks noGrp="1"/>
          </p:cNvSpPr>
          <p:nvPr>
            <p:ph type="sldNum" sz="quarter" idx="12"/>
          </p:nvPr>
        </p:nvSpPr>
        <p:spPr/>
        <p:txBody>
          <a:bodyPr/>
          <a:lstStyle>
            <a:lvl1pPr>
              <a:defRPr/>
            </a:lvl1pPr>
          </a:lstStyle>
          <a:p>
            <a:pPr>
              <a:defRPr/>
            </a:pPr>
            <a:fld id="{0C136403-E85A-4325-A035-1FAF32819EA9}" type="slidenum">
              <a:rPr lang="en-US"/>
              <a:pPr>
                <a:defRPr/>
              </a:pPr>
              <a:t>‹#›</a:t>
            </a:fld>
            <a:endParaRPr lang="en-US" dirty="0"/>
          </a:p>
        </p:txBody>
      </p:sp>
    </p:spTree>
    <p:extLst>
      <p:ext uri="{BB962C8B-B14F-4D97-AF65-F5344CB8AC3E}">
        <p14:creationId xmlns:p14="http://schemas.microsoft.com/office/powerpoint/2010/main" val="4213258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40A7830-4728-4EF9-9DEC-1162EDBB784E}"/>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2EB50189-C70A-4D7E-9729-1E955516468F}"/>
              </a:ext>
            </a:extLst>
          </p:cNvPr>
          <p:cNvSpPr>
            <a:spLocks noChangeArrowheads="1"/>
          </p:cNvSpPr>
          <p:nvPr userDrawn="1"/>
        </p:nvSpPr>
        <p:spPr bwMode="auto">
          <a:xfrm>
            <a:off x="0" y="0"/>
            <a:ext cx="43891200" cy="365760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38D7AD3D-8620-4950-8FD5-48AF6BF67573}"/>
              </a:ext>
            </a:extLst>
          </p:cNvPr>
          <p:cNvSpPr>
            <a:spLocks noChangeArrowheads="1"/>
          </p:cNvSpPr>
          <p:nvPr userDrawn="1"/>
        </p:nvSpPr>
        <p:spPr bwMode="auto">
          <a:xfrm>
            <a:off x="0" y="3657600"/>
            <a:ext cx="43891200" cy="609600"/>
          </a:xfrm>
          <a:prstGeom prst="rect">
            <a:avLst/>
          </a:prstGeom>
          <a:solidFill>
            <a:srgbClr val="C00000"/>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FFDD7AE7-DE9F-43C6-858C-7F84ABD613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165800" y="372620"/>
            <a:ext cx="12205436" cy="2912359"/>
          </a:xfrm>
          <a:prstGeom prst="rect">
            <a:avLst/>
          </a:prstGeom>
        </p:spPr>
      </p:pic>
    </p:spTree>
    <p:extLst>
      <p:ext uri="{BB962C8B-B14F-4D97-AF65-F5344CB8AC3E}">
        <p14:creationId xmlns:p14="http://schemas.microsoft.com/office/powerpoint/2010/main" val="32645313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FCCC281-FE2B-4391-93D1-DCAE8951B111}"/>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A5D268-1E9F-43E5-9E96-E4926432D316}"/>
              </a:ext>
            </a:extLst>
          </p:cNvPr>
          <p:cNvSpPr>
            <a:spLocks noGrp="1"/>
          </p:cNvSpPr>
          <p:nvPr>
            <p:ph type="dt" sz="half" idx="10"/>
          </p:nvPr>
        </p:nvSpPr>
        <p:spPr/>
        <p:txBody>
          <a:bodyPr/>
          <a:lstStyle>
            <a:lvl1pPr>
              <a:defRPr/>
            </a:lvl1pPr>
          </a:lstStyle>
          <a:p>
            <a:pPr>
              <a:defRPr/>
            </a:pPr>
            <a:fld id="{D40AD083-8973-4BF3-996A-0997CF91F741}"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E8C6F7B7-D92D-4200-A331-D7EAB43A1E2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A74FDC0-A8F7-40C5-9B7B-905B29FD66CD}"/>
              </a:ext>
            </a:extLst>
          </p:cNvPr>
          <p:cNvSpPr>
            <a:spLocks noGrp="1"/>
          </p:cNvSpPr>
          <p:nvPr>
            <p:ph type="sldNum" sz="quarter" idx="12"/>
          </p:nvPr>
        </p:nvSpPr>
        <p:spPr/>
        <p:txBody>
          <a:bodyPr/>
          <a:lstStyle>
            <a:lvl1pPr>
              <a:defRPr/>
            </a:lvl1pPr>
          </a:lstStyle>
          <a:p>
            <a:pPr>
              <a:defRPr/>
            </a:pPr>
            <a:fld id="{0C6A346D-DD77-4316-B1E8-55CA0B32F6F7}" type="slidenum">
              <a:rPr lang="en-US"/>
              <a:pPr>
                <a:defRPr/>
              </a:pPr>
              <a:t>‹#›</a:t>
            </a:fld>
            <a:endParaRPr lang="en-US" dirty="0"/>
          </a:p>
        </p:txBody>
      </p:sp>
    </p:spTree>
    <p:extLst>
      <p:ext uri="{BB962C8B-B14F-4D97-AF65-F5344CB8AC3E}">
        <p14:creationId xmlns:p14="http://schemas.microsoft.com/office/powerpoint/2010/main" val="1679714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10F00C8-D896-4337-AC86-E39C3E4FD376}"/>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FA824623-8E3D-45CF-A326-0E274157CA73}"/>
              </a:ext>
            </a:extLst>
          </p:cNvPr>
          <p:cNvSpPr>
            <a:spLocks noGrp="1"/>
          </p:cNvSpPr>
          <p:nvPr>
            <p:ph type="dt" sz="half" idx="10"/>
          </p:nvPr>
        </p:nvSpPr>
        <p:spPr/>
        <p:txBody>
          <a:bodyPr/>
          <a:lstStyle>
            <a:lvl1pPr>
              <a:defRPr/>
            </a:lvl1pPr>
          </a:lstStyle>
          <a:p>
            <a:pPr>
              <a:defRPr/>
            </a:pPr>
            <a:fld id="{34A3984E-4C0C-40A6-A13A-E85516419C19}"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508BD588-7D22-4664-A5F9-A0C0034A358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8E3577B-AA43-4098-A60C-65A80B6F12E5}"/>
              </a:ext>
            </a:extLst>
          </p:cNvPr>
          <p:cNvSpPr>
            <a:spLocks noGrp="1"/>
          </p:cNvSpPr>
          <p:nvPr>
            <p:ph type="sldNum" sz="quarter" idx="12"/>
          </p:nvPr>
        </p:nvSpPr>
        <p:spPr/>
        <p:txBody>
          <a:bodyPr/>
          <a:lstStyle>
            <a:lvl1pPr>
              <a:defRPr/>
            </a:lvl1pPr>
          </a:lstStyle>
          <a:p>
            <a:pPr>
              <a:defRPr/>
            </a:pPr>
            <a:fld id="{A9003D88-82D6-4516-A19E-2E94C81C8765}" type="slidenum">
              <a:rPr lang="en-US"/>
              <a:pPr>
                <a:defRPr/>
              </a:pPr>
              <a:t>‹#›</a:t>
            </a:fld>
            <a:endParaRPr lang="en-US" dirty="0"/>
          </a:p>
        </p:txBody>
      </p:sp>
    </p:spTree>
    <p:extLst>
      <p:ext uri="{BB962C8B-B14F-4D97-AF65-F5344CB8AC3E}">
        <p14:creationId xmlns:p14="http://schemas.microsoft.com/office/powerpoint/2010/main" val="1094831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1FA6868F-A227-4C12-A933-D952991268E7}"/>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C4EAE717-C9DE-4AC8-9E50-25BCCB1552EA}"/>
              </a:ext>
            </a:extLst>
          </p:cNvPr>
          <p:cNvSpPr>
            <a:spLocks noGrp="1"/>
          </p:cNvSpPr>
          <p:nvPr>
            <p:ph type="dt" sz="half" idx="10"/>
          </p:nvPr>
        </p:nvSpPr>
        <p:spPr/>
        <p:txBody>
          <a:bodyPr/>
          <a:lstStyle>
            <a:lvl1pPr>
              <a:defRPr/>
            </a:lvl1pPr>
          </a:lstStyle>
          <a:p>
            <a:pPr>
              <a:defRPr/>
            </a:pPr>
            <a:fld id="{66A6E679-F695-4E98-8854-DE9D010B8A10}"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E4C6FDD3-7F78-4490-8B64-F9E8D580AADC}"/>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CD2F4BA1-5FE1-41C4-9342-502D6FEAEEFB}"/>
              </a:ext>
            </a:extLst>
          </p:cNvPr>
          <p:cNvSpPr>
            <a:spLocks noGrp="1"/>
          </p:cNvSpPr>
          <p:nvPr>
            <p:ph type="sldNum" sz="quarter" idx="12"/>
          </p:nvPr>
        </p:nvSpPr>
        <p:spPr/>
        <p:txBody>
          <a:bodyPr/>
          <a:lstStyle>
            <a:lvl1pPr>
              <a:defRPr/>
            </a:lvl1pPr>
          </a:lstStyle>
          <a:p>
            <a:pPr>
              <a:defRPr/>
            </a:pPr>
            <a:fld id="{1C7E237F-D0D4-4A70-B901-EDDB91096AAF}" type="slidenum">
              <a:rPr lang="en-US"/>
              <a:pPr>
                <a:defRPr/>
              </a:pPr>
              <a:t>‹#›</a:t>
            </a:fld>
            <a:endParaRPr lang="en-US" dirty="0"/>
          </a:p>
        </p:txBody>
      </p:sp>
    </p:spTree>
    <p:extLst>
      <p:ext uri="{BB962C8B-B14F-4D97-AF65-F5344CB8AC3E}">
        <p14:creationId xmlns:p14="http://schemas.microsoft.com/office/powerpoint/2010/main" val="228381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A8614336-E44F-4834-8AD1-D7486D12BAA8}"/>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8849BF50-C71B-40E7-881D-3B233548100E}"/>
              </a:ext>
            </a:extLst>
          </p:cNvPr>
          <p:cNvSpPr>
            <a:spLocks noGrp="1"/>
          </p:cNvSpPr>
          <p:nvPr>
            <p:ph type="dt" sz="half" idx="10"/>
          </p:nvPr>
        </p:nvSpPr>
        <p:spPr/>
        <p:txBody>
          <a:bodyPr/>
          <a:lstStyle>
            <a:lvl1pPr>
              <a:defRPr/>
            </a:lvl1pPr>
          </a:lstStyle>
          <a:p>
            <a:pPr>
              <a:defRPr/>
            </a:pPr>
            <a:fld id="{1B7AE4A6-038B-4CAC-8CC9-46E23CE4F38C}" type="datetimeFigureOut">
              <a:rPr lang="en-US"/>
              <a:pPr>
                <a:defRPr/>
              </a:pPr>
              <a:t>4/30/2026</a:t>
            </a:fld>
            <a:endParaRPr lang="en-US" dirty="0"/>
          </a:p>
        </p:txBody>
      </p:sp>
      <p:sp>
        <p:nvSpPr>
          <p:cNvPr id="9" name="Footer Placeholder 7">
            <a:extLst>
              <a:ext uri="{FF2B5EF4-FFF2-40B4-BE49-F238E27FC236}">
                <a16:creationId xmlns:a16="http://schemas.microsoft.com/office/drawing/2014/main" id="{DE646DF3-BBCB-43B0-98EE-EFCA71868F0D}"/>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81E70D9B-608A-4E71-81C7-FC3025DB1F5B}"/>
              </a:ext>
            </a:extLst>
          </p:cNvPr>
          <p:cNvSpPr>
            <a:spLocks noGrp="1"/>
          </p:cNvSpPr>
          <p:nvPr>
            <p:ph type="sldNum" sz="quarter" idx="12"/>
          </p:nvPr>
        </p:nvSpPr>
        <p:spPr/>
        <p:txBody>
          <a:bodyPr/>
          <a:lstStyle>
            <a:lvl1pPr>
              <a:defRPr/>
            </a:lvl1pPr>
          </a:lstStyle>
          <a:p>
            <a:pPr>
              <a:defRPr/>
            </a:pPr>
            <a:fld id="{697B6A67-2168-486F-8308-1A164DCD9783}" type="slidenum">
              <a:rPr lang="en-US"/>
              <a:pPr>
                <a:defRPr/>
              </a:pPr>
              <a:t>‹#›</a:t>
            </a:fld>
            <a:endParaRPr lang="en-US" dirty="0"/>
          </a:p>
        </p:txBody>
      </p:sp>
    </p:spTree>
    <p:extLst>
      <p:ext uri="{BB962C8B-B14F-4D97-AF65-F5344CB8AC3E}">
        <p14:creationId xmlns:p14="http://schemas.microsoft.com/office/powerpoint/2010/main" val="3467723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650F8DF3-29B9-4539-90C4-6FBA91FF0CA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AC4EEC67-950B-46E9-B39E-872228FAAB5D}"/>
              </a:ext>
            </a:extLst>
          </p:cNvPr>
          <p:cNvSpPr>
            <a:spLocks noGrp="1"/>
          </p:cNvSpPr>
          <p:nvPr>
            <p:ph type="dt" sz="half" idx="10"/>
          </p:nvPr>
        </p:nvSpPr>
        <p:spPr/>
        <p:txBody>
          <a:bodyPr/>
          <a:lstStyle>
            <a:lvl1pPr>
              <a:defRPr/>
            </a:lvl1pPr>
          </a:lstStyle>
          <a:p>
            <a:pPr>
              <a:defRPr/>
            </a:pPr>
            <a:fld id="{B3CB3976-1E6F-4E4D-A7BA-2A38120D84E9}" type="datetimeFigureOut">
              <a:rPr lang="en-US"/>
              <a:pPr>
                <a:defRPr/>
              </a:pPr>
              <a:t>4/30/2026</a:t>
            </a:fld>
            <a:endParaRPr lang="en-US" dirty="0"/>
          </a:p>
        </p:txBody>
      </p:sp>
      <p:sp>
        <p:nvSpPr>
          <p:cNvPr id="5" name="Footer Placeholder 3">
            <a:extLst>
              <a:ext uri="{FF2B5EF4-FFF2-40B4-BE49-F238E27FC236}">
                <a16:creationId xmlns:a16="http://schemas.microsoft.com/office/drawing/2014/main" id="{E6CDC92A-5409-44A8-9068-81F9DC31D21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41B16D96-6B9B-41C2-B7F7-BCBA2E147723}"/>
              </a:ext>
            </a:extLst>
          </p:cNvPr>
          <p:cNvSpPr>
            <a:spLocks noGrp="1"/>
          </p:cNvSpPr>
          <p:nvPr>
            <p:ph type="sldNum" sz="quarter" idx="12"/>
          </p:nvPr>
        </p:nvSpPr>
        <p:spPr/>
        <p:txBody>
          <a:bodyPr/>
          <a:lstStyle>
            <a:lvl1pPr>
              <a:defRPr/>
            </a:lvl1pPr>
          </a:lstStyle>
          <a:p>
            <a:pPr>
              <a:defRPr/>
            </a:pPr>
            <a:fld id="{B9C50C54-12A9-4ED2-BA38-9E2D2551321E}" type="slidenum">
              <a:rPr lang="en-US"/>
              <a:pPr>
                <a:defRPr/>
              </a:pPr>
              <a:t>‹#›</a:t>
            </a:fld>
            <a:endParaRPr lang="en-US" dirty="0"/>
          </a:p>
        </p:txBody>
      </p:sp>
    </p:spTree>
    <p:extLst>
      <p:ext uri="{BB962C8B-B14F-4D97-AF65-F5344CB8AC3E}">
        <p14:creationId xmlns:p14="http://schemas.microsoft.com/office/powerpoint/2010/main" val="1316429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5DAB183-8B6D-47AE-9B69-68162CFEDFF6}"/>
              </a:ext>
            </a:extLst>
          </p:cNvPr>
          <p:cNvSpPr>
            <a:spLocks noGrp="1"/>
          </p:cNvSpPr>
          <p:nvPr>
            <p:ph type="dt" sz="half" idx="10"/>
          </p:nvPr>
        </p:nvSpPr>
        <p:spPr/>
        <p:txBody>
          <a:bodyPr/>
          <a:lstStyle>
            <a:lvl1pPr>
              <a:defRPr/>
            </a:lvl1pPr>
          </a:lstStyle>
          <a:p>
            <a:pPr>
              <a:defRPr/>
            </a:pPr>
            <a:fld id="{8BB45C5A-BE0F-482B-A115-415C10C8DC81}" type="datetimeFigureOut">
              <a:rPr lang="en-US"/>
              <a:pPr>
                <a:defRPr/>
              </a:pPr>
              <a:t>4/30/2026</a:t>
            </a:fld>
            <a:endParaRPr lang="en-US" dirty="0"/>
          </a:p>
        </p:txBody>
      </p:sp>
      <p:sp>
        <p:nvSpPr>
          <p:cNvPr id="3" name="Footer Placeholder 4">
            <a:extLst>
              <a:ext uri="{FF2B5EF4-FFF2-40B4-BE49-F238E27FC236}">
                <a16:creationId xmlns:a16="http://schemas.microsoft.com/office/drawing/2014/main" id="{7718E333-E8AA-4548-9D01-B96AEC728FF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140D971-44DB-45D3-A910-98701EFE6C2F}"/>
              </a:ext>
            </a:extLst>
          </p:cNvPr>
          <p:cNvSpPr>
            <a:spLocks noGrp="1"/>
          </p:cNvSpPr>
          <p:nvPr>
            <p:ph type="sldNum" sz="quarter" idx="12"/>
          </p:nvPr>
        </p:nvSpPr>
        <p:spPr/>
        <p:txBody>
          <a:bodyPr/>
          <a:lstStyle>
            <a:lvl1pPr>
              <a:defRPr/>
            </a:lvl1pPr>
          </a:lstStyle>
          <a:p>
            <a:pPr>
              <a:defRPr/>
            </a:pPr>
            <a:fld id="{8F2B4379-F6D8-4654-9E19-7F8A10922081}" type="slidenum">
              <a:rPr lang="en-US"/>
              <a:pPr>
                <a:defRPr/>
              </a:pPr>
              <a:t>‹#›</a:t>
            </a:fld>
            <a:endParaRPr lang="en-US" dirty="0"/>
          </a:p>
        </p:txBody>
      </p:sp>
    </p:spTree>
    <p:extLst>
      <p:ext uri="{BB962C8B-B14F-4D97-AF65-F5344CB8AC3E}">
        <p14:creationId xmlns:p14="http://schemas.microsoft.com/office/powerpoint/2010/main" val="174366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F85EEBE-36A9-4C8A-819D-483860AC750D}"/>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68ED3205-741A-4DB5-9E34-926EB61A8540}"/>
              </a:ext>
            </a:extLst>
          </p:cNvPr>
          <p:cNvSpPr>
            <a:spLocks noGrp="1"/>
          </p:cNvSpPr>
          <p:nvPr>
            <p:ph type="dt" sz="half" idx="10"/>
          </p:nvPr>
        </p:nvSpPr>
        <p:spPr/>
        <p:txBody>
          <a:bodyPr/>
          <a:lstStyle>
            <a:lvl1pPr>
              <a:defRPr/>
            </a:lvl1pPr>
          </a:lstStyle>
          <a:p>
            <a:pPr>
              <a:defRPr/>
            </a:pPr>
            <a:fld id="{BC98CB5A-0C90-4F32-998A-D7B09EFF0B18}"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10CB4C02-CC1C-4B19-A654-3802AE0A0A3A}"/>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C9B70446-B592-4285-B2A1-EDD8870198C0}"/>
              </a:ext>
            </a:extLst>
          </p:cNvPr>
          <p:cNvSpPr>
            <a:spLocks noGrp="1"/>
          </p:cNvSpPr>
          <p:nvPr>
            <p:ph type="sldNum" sz="quarter" idx="12"/>
          </p:nvPr>
        </p:nvSpPr>
        <p:spPr/>
        <p:txBody>
          <a:bodyPr/>
          <a:lstStyle>
            <a:lvl1pPr>
              <a:defRPr/>
            </a:lvl1pPr>
          </a:lstStyle>
          <a:p>
            <a:pPr>
              <a:defRPr/>
            </a:pPr>
            <a:fld id="{E52DC3E5-3344-4676-A565-46B47990D96E}" type="slidenum">
              <a:rPr lang="en-US"/>
              <a:pPr>
                <a:defRPr/>
              </a:pPr>
              <a:t>‹#›</a:t>
            </a:fld>
            <a:endParaRPr lang="en-US" dirty="0"/>
          </a:p>
        </p:txBody>
      </p:sp>
    </p:spTree>
    <p:extLst>
      <p:ext uri="{BB962C8B-B14F-4D97-AF65-F5344CB8AC3E}">
        <p14:creationId xmlns:p14="http://schemas.microsoft.com/office/powerpoint/2010/main" val="4099891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D1CF6B4C-67C0-4654-B986-CB69585BA5AD}"/>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45BB2F00-6CEB-474E-AC63-FDA40B17360E}"/>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55E361E0-A1E9-49B2-91DC-F4AF2D450CCC}"/>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DF285481-CA38-4FAE-8B5D-05133E33E15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0D3BA5FB-567A-4B80-96F7-B290A3CA2589}"/>
              </a:ext>
            </a:extLst>
          </p:cNvPr>
          <p:cNvSpPr>
            <a:spLocks noGrp="1"/>
          </p:cNvSpPr>
          <p:nvPr>
            <p:ph type="dt" sz="half" idx="10"/>
          </p:nvPr>
        </p:nvSpPr>
        <p:spPr>
          <a:xfrm>
            <a:off x="6896100" y="26255663"/>
            <a:ext cx="15611475" cy="1536700"/>
          </a:xfrm>
        </p:spPr>
        <p:txBody>
          <a:bodyPr/>
          <a:lstStyle>
            <a:lvl1pPr algn="l">
              <a:defRPr/>
            </a:lvl1pPr>
          </a:lstStyle>
          <a:p>
            <a:pPr>
              <a:defRPr/>
            </a:pPr>
            <a:fld id="{C8D6E00C-850E-43F8-8C34-CD0997A0F0B2}" type="datetimeFigureOut">
              <a:rPr lang="en-US"/>
              <a:pPr>
                <a:defRPr/>
              </a:pPr>
              <a:t>4/30/2026</a:t>
            </a:fld>
            <a:endParaRPr lang="en-US" dirty="0"/>
          </a:p>
        </p:txBody>
      </p:sp>
      <p:sp>
        <p:nvSpPr>
          <p:cNvPr id="10" name="Footer Placeholder 5">
            <a:extLst>
              <a:ext uri="{FF2B5EF4-FFF2-40B4-BE49-F238E27FC236}">
                <a16:creationId xmlns:a16="http://schemas.microsoft.com/office/drawing/2014/main" id="{E10E0D4B-6E37-4700-A777-7CA469E61EA5}"/>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21D3F152-AD58-4914-AB0A-E75A70087B8F}"/>
              </a:ext>
            </a:extLst>
          </p:cNvPr>
          <p:cNvSpPr>
            <a:spLocks noGrp="1"/>
          </p:cNvSpPr>
          <p:nvPr>
            <p:ph type="sldNum" sz="quarter" idx="12"/>
          </p:nvPr>
        </p:nvSpPr>
        <p:spPr/>
        <p:txBody>
          <a:bodyPr/>
          <a:lstStyle>
            <a:lvl1pPr>
              <a:defRPr/>
            </a:lvl1pPr>
          </a:lstStyle>
          <a:p>
            <a:pPr>
              <a:defRPr/>
            </a:pPr>
            <a:fld id="{9F661094-F8CF-456E-9362-AA7C3983949C}" type="slidenum">
              <a:rPr lang="en-US"/>
              <a:pPr>
                <a:defRPr/>
              </a:pPr>
              <a:t>‹#›</a:t>
            </a:fld>
            <a:endParaRPr lang="en-US" dirty="0"/>
          </a:p>
        </p:txBody>
      </p:sp>
    </p:spTree>
    <p:extLst>
      <p:ext uri="{BB962C8B-B14F-4D97-AF65-F5344CB8AC3E}">
        <p14:creationId xmlns:p14="http://schemas.microsoft.com/office/powerpoint/2010/main" val="4189065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C988AC0-DD2C-4B51-B1A3-885C07350D2B}"/>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7" name="Picture 11">
            <a:extLst>
              <a:ext uri="{FF2B5EF4-FFF2-40B4-BE49-F238E27FC236}">
                <a16:creationId xmlns:a16="http://schemas.microsoft.com/office/drawing/2014/main" id="{054F7966-D8F0-49B5-B28E-1760E8B5B8B1}"/>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A08FFEC-8093-4327-A066-C2D20051B5C5}"/>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36DFB7B3-802A-451F-A88E-0E8DCC32DD6C}"/>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489D1217-C17F-4F7E-AA86-C115458670DE}"/>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C01C6FA-9015-4F2C-B57E-0CBBA74C651F}"/>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FA1D95CE-591A-4B7B-9C1A-E5211F436DB0}" type="datetimeFigureOut">
              <a:rPr lang="en-US"/>
              <a:pPr>
                <a:defRPr/>
              </a:pPr>
              <a:t>4/30/2026</a:t>
            </a:fld>
            <a:endParaRPr lang="en-US" dirty="0"/>
          </a:p>
        </p:txBody>
      </p:sp>
      <p:sp>
        <p:nvSpPr>
          <p:cNvPr id="5" name="Footer Placeholder 4">
            <a:extLst>
              <a:ext uri="{FF2B5EF4-FFF2-40B4-BE49-F238E27FC236}">
                <a16:creationId xmlns:a16="http://schemas.microsoft.com/office/drawing/2014/main" id="{C3EC721A-BF9A-4377-8E1E-3EBF2CE1E9D5}"/>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2A57A376-DBAD-4D08-94D6-4B4ED6B7C89B}"/>
              </a:ext>
            </a:extLst>
          </p:cNvPr>
          <p:cNvSpPr>
            <a:spLocks noGrp="1"/>
          </p:cNvSpPr>
          <p:nvPr>
            <p:ph type="sldNum" sz="quarter" idx="4"/>
          </p:nvPr>
        </p:nvSpPr>
        <p:spPr>
          <a:xfrm>
            <a:off x="2341563" y="3835400"/>
            <a:ext cx="3819525" cy="2416175"/>
          </a:xfrm>
          <a:prstGeom prst="rect">
            <a:avLst/>
          </a:prstGeom>
        </p:spPr>
        <p:txBody>
          <a:bodyPr vert="horz" lIns="91440" tIns="45720" rIns="91440" bIns="45720" rtlCol="0" anchor="t"/>
          <a:lstStyle>
            <a:lvl1pPr algn="r">
              <a:defRPr sz="13440">
                <a:solidFill>
                  <a:schemeClr val="accent1"/>
                </a:solidFill>
                <a:latin typeface="Times New Roman" charset="0"/>
              </a:defRPr>
            </a:lvl1pPr>
          </a:lstStyle>
          <a:p>
            <a:pPr>
              <a:defRPr/>
            </a:pPr>
            <a:fld id="{44B22E5B-BE45-496B-B794-C9562AA2B9AE}" type="slidenum">
              <a:rPr lang="en-US"/>
              <a:pPr>
                <a:defRPr/>
              </a:pPr>
              <a:t>‹#›</a:t>
            </a:fld>
            <a:endParaRPr lang="en-US" dirty="0"/>
          </a:p>
        </p:txBody>
      </p:sp>
      <p:sp>
        <p:nvSpPr>
          <p:cNvPr id="11" name="Rectangle 11">
            <a:extLst>
              <a:ext uri="{FF2B5EF4-FFF2-40B4-BE49-F238E27FC236}">
                <a16:creationId xmlns:a16="http://schemas.microsoft.com/office/drawing/2014/main" id="{123F31CF-E285-473E-B168-A64FDD7010AD}"/>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8B9E168D-5ACC-40D0-B02C-FBFAAB2D7192}"/>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EF85DB8-CE8D-42C6-8325-4505E49CE769}"/>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4796D858-C77C-4A0C-AD6F-47CCB3496AF6}"/>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15364" name="TextBox 1">
            <a:extLst>
              <a:ext uri="{FF2B5EF4-FFF2-40B4-BE49-F238E27FC236}">
                <a16:creationId xmlns:a16="http://schemas.microsoft.com/office/drawing/2014/main" id="{E7D90424-5ED4-41FE-B23F-16AF604A8FD6}"/>
              </a:ext>
            </a:extLst>
          </p:cNvPr>
          <p:cNvSpPr txBox="1">
            <a:spLocks noGrp="1" noChangeArrowheads="1"/>
          </p:cNvSpPr>
          <p:nvPr>
            <p:ph type="title" idx="4294967295"/>
          </p:nvPr>
        </p:nvSpPr>
        <p:spPr bwMode="auto">
          <a:xfrm>
            <a:off x="1295400" y="685800"/>
            <a:ext cx="28879800" cy="3786188"/>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7200" b="1" i="0" u="none" strike="noStrike" kern="1200" cap="none" spc="0" normalizeH="0" baseline="0" noProof="0" dirty="0">
                <a:ln>
                  <a:noFill/>
                </a:ln>
                <a:solidFill>
                  <a:srgbClr val="003968"/>
                </a:solidFill>
                <a:effectLst/>
                <a:uLnTx/>
                <a:uFillTx/>
                <a:latin typeface="Avenir Next"/>
                <a:ea typeface="Avenir Next"/>
                <a:cs typeface="Avenir Next"/>
              </a:rPr>
              <a:t>Poster Title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Researchers’ Names</a:t>
            </a:r>
            <a:b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b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Florida Atlantic University, Charles E. Schmidt College of Medicine</a:t>
            </a:r>
            <a:b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br>
            <a:endPar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endParaRPr>
          </a:p>
        </p:txBody>
      </p:sp>
      <p:sp>
        <p:nvSpPr>
          <p:cNvPr id="60" name="Rectangle 59">
            <a:extLst>
              <a:ext uri="{FF2B5EF4-FFF2-40B4-BE49-F238E27FC236}">
                <a16:creationId xmlns:a16="http://schemas.microsoft.com/office/drawing/2014/main" id="{520500D5-E629-4829-AA57-222C2207642C}"/>
              </a:ext>
              <a:ext uri="{C183D7F6-B498-43B3-948B-1728B52AA6E4}">
                <adec:decorative xmlns:adec="http://schemas.microsoft.com/office/drawing/2017/decorative" val="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A0CDB82-93CC-4EEA-9178-0F4A05DE17F0}"/>
              </a:ext>
              <a:ext uri="{C183D7F6-B498-43B3-948B-1728B52AA6E4}">
                <adec:decorative xmlns:adec="http://schemas.microsoft.com/office/drawing/2017/decorative" val="1"/>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6" name="TextBox 6">
            <a:extLst>
              <a:ext uri="{FF2B5EF4-FFF2-40B4-BE49-F238E27FC236}">
                <a16:creationId xmlns:a16="http://schemas.microsoft.com/office/drawing/2014/main" id="{F84EF4A1-4997-4331-BB0E-1F08A07014D3}"/>
              </a:ext>
            </a:extLst>
          </p:cNvPr>
          <p:cNvSpPr txBox="1">
            <a:spLocks noChangeArrowheads="1"/>
          </p:cNvSpPr>
          <p:nvPr/>
        </p:nvSpPr>
        <p:spPr bwMode="auto">
          <a:xfrm>
            <a:off x="1371600" y="5613400"/>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a:ea typeface="Avenir Next"/>
                <a:cs typeface="Avenir Next"/>
              </a:rPr>
              <a:t>Abstract</a:t>
            </a:r>
          </a:p>
        </p:txBody>
      </p:sp>
      <p:sp>
        <p:nvSpPr>
          <p:cNvPr id="15367" name="TextBox 7">
            <a:extLst>
              <a:ext uri="{FF2B5EF4-FFF2-40B4-BE49-F238E27FC236}">
                <a16:creationId xmlns:a16="http://schemas.microsoft.com/office/drawing/2014/main" id="{B7876D2B-6DBB-4963-A2C5-B1DCC0A6FB7E}"/>
              </a:ext>
            </a:extLst>
          </p:cNvPr>
          <p:cNvSpPr txBox="1">
            <a:spLocks noChangeArrowheads="1"/>
          </p:cNvSpPr>
          <p:nvPr/>
        </p:nvSpPr>
        <p:spPr bwMode="auto">
          <a:xfrm>
            <a:off x="952500" y="7391400"/>
            <a:ext cx="8801100" cy="1043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 containing</a:t>
            </a:r>
          </a:p>
        </p:txBody>
      </p:sp>
      <p:sp>
        <p:nvSpPr>
          <p:cNvPr id="28" name="Rectangle 27">
            <a:extLst>
              <a:ext uri="{FF2B5EF4-FFF2-40B4-BE49-F238E27FC236}">
                <a16:creationId xmlns:a16="http://schemas.microsoft.com/office/drawing/2014/main" id="{BD037FF7-BC59-46CE-9F35-977D683D2D3D}"/>
              </a:ext>
              <a:ext uri="{C183D7F6-B498-43B3-948B-1728B52AA6E4}">
                <adec:decorative xmlns:adec="http://schemas.microsoft.com/office/drawing/2017/decorative" val="1"/>
              </a:ext>
            </a:extLst>
          </p:cNvPr>
          <p:cNvSpPr/>
          <p:nvPr/>
        </p:nvSpPr>
        <p:spPr>
          <a:xfrm>
            <a:off x="990600" y="195675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ight Triangle 6">
            <a:extLst>
              <a:ext uri="{FF2B5EF4-FFF2-40B4-BE49-F238E27FC236}">
                <a16:creationId xmlns:a16="http://schemas.microsoft.com/office/drawing/2014/main" id="{F2FAED02-1A92-490E-9C06-618268950347}"/>
              </a:ext>
              <a:ext uri="{C183D7F6-B498-43B3-948B-1728B52AA6E4}">
                <adec:decorative xmlns:adec="http://schemas.microsoft.com/office/drawing/2017/decorative" val="1"/>
              </a:ext>
            </a:extLst>
          </p:cNvPr>
          <p:cNvSpPr/>
          <p:nvPr/>
        </p:nvSpPr>
        <p:spPr>
          <a:xfrm rot="5400000">
            <a:off x="745331" y="19812794"/>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5" name="TextBox 6">
            <a:extLst>
              <a:ext uri="{FF2B5EF4-FFF2-40B4-BE49-F238E27FC236}">
                <a16:creationId xmlns:a16="http://schemas.microsoft.com/office/drawing/2014/main" id="{5D5C1C80-DBB3-4475-94C2-5DF15D9BBC69}"/>
              </a:ext>
            </a:extLst>
          </p:cNvPr>
          <p:cNvSpPr txBox="1">
            <a:spLocks noChangeArrowheads="1"/>
          </p:cNvSpPr>
          <p:nvPr/>
        </p:nvSpPr>
        <p:spPr bwMode="auto">
          <a:xfrm>
            <a:off x="1371600" y="19659600"/>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a:ea typeface="Avenir Next"/>
                <a:cs typeface="Avenir Next"/>
              </a:rPr>
              <a:t>Background</a:t>
            </a:r>
          </a:p>
        </p:txBody>
      </p:sp>
      <p:sp>
        <p:nvSpPr>
          <p:cNvPr id="15368" name="TextBox 15">
            <a:extLst>
              <a:ext uri="{FF2B5EF4-FFF2-40B4-BE49-F238E27FC236}">
                <a16:creationId xmlns:a16="http://schemas.microsoft.com/office/drawing/2014/main" id="{6275ACE4-E593-46E7-99D3-B76E7D2ED263}"/>
              </a:ext>
            </a:extLst>
          </p:cNvPr>
          <p:cNvSpPr txBox="1">
            <a:spLocks noChangeArrowheads="1"/>
          </p:cNvSpPr>
          <p:nvPr/>
        </p:nvSpPr>
        <p:spPr bwMode="auto">
          <a:xfrm>
            <a:off x="990600" y="21336000"/>
            <a:ext cx="8763000" cy="1043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a:t>
            </a:r>
          </a:p>
        </p:txBody>
      </p:sp>
      <p:cxnSp>
        <p:nvCxnSpPr>
          <p:cNvPr id="3" name="Straight Connector 2">
            <a:extLst>
              <a:ext uri="{FF2B5EF4-FFF2-40B4-BE49-F238E27FC236}">
                <a16:creationId xmlns:a16="http://schemas.microsoft.com/office/drawing/2014/main" id="{BF894A07-6C12-4FF5-8C2D-2D330F0F825A}"/>
              </a:ext>
              <a:ext uri="{C183D7F6-B498-43B3-948B-1728B52AA6E4}">
                <adec:decorative xmlns:adec="http://schemas.microsoft.com/office/drawing/2017/decorative" val="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C2A3DA44-7033-45CE-8C8D-136C1700453B}"/>
              </a:ext>
              <a:ext uri="{C183D7F6-B498-43B3-948B-1728B52AA6E4}">
                <adec:decorative xmlns:adec="http://schemas.microsoft.com/office/drawing/2017/decorative" val="1"/>
              </a:ext>
            </a:extLst>
          </p:cNvPr>
          <p:cNvSpPr/>
          <p:nvPr/>
        </p:nvSpPr>
        <p:spPr>
          <a:xfrm>
            <a:off x="12117388"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Triangle 62">
            <a:extLst>
              <a:ext uri="{FF2B5EF4-FFF2-40B4-BE49-F238E27FC236}">
                <a16:creationId xmlns:a16="http://schemas.microsoft.com/office/drawing/2014/main" id="{B81014BA-7174-4036-A4C5-F31B559C94C3}"/>
              </a:ext>
              <a:ext uri="{C183D7F6-B498-43B3-948B-1728B52AA6E4}">
                <adec:decorative xmlns:adec="http://schemas.microsoft.com/office/drawing/2017/decorative" val="1"/>
              </a:ext>
            </a:extLst>
          </p:cNvPr>
          <p:cNvSpPr/>
          <p:nvPr/>
        </p:nvSpPr>
        <p:spPr>
          <a:xfrm rot="5400000">
            <a:off x="11872119"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5" name="TextBox 6">
            <a:extLst>
              <a:ext uri="{FF2B5EF4-FFF2-40B4-BE49-F238E27FC236}">
                <a16:creationId xmlns:a16="http://schemas.microsoft.com/office/drawing/2014/main" id="{71B1C6A4-A3E2-44D7-A8FA-3D5F5D730885}"/>
              </a:ext>
            </a:extLst>
          </p:cNvPr>
          <p:cNvSpPr txBox="1">
            <a:spLocks noChangeArrowheads="1"/>
          </p:cNvSpPr>
          <p:nvPr/>
        </p:nvSpPr>
        <p:spPr bwMode="auto">
          <a:xfrm>
            <a:off x="12496800" y="5486400"/>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a:ea typeface="Avenir Next"/>
                <a:cs typeface="Avenir Next"/>
              </a:rPr>
              <a:t>Methods</a:t>
            </a:r>
          </a:p>
        </p:txBody>
      </p:sp>
      <p:sp>
        <p:nvSpPr>
          <p:cNvPr id="15371" name="TextBox 47">
            <a:extLst>
              <a:ext uri="{FF2B5EF4-FFF2-40B4-BE49-F238E27FC236}">
                <a16:creationId xmlns:a16="http://schemas.microsoft.com/office/drawing/2014/main" id="{5FB94651-4FBC-45E5-AED8-3A275CD8E269}"/>
              </a:ext>
            </a:extLst>
          </p:cNvPr>
          <p:cNvSpPr txBox="1">
            <a:spLocks noChangeArrowheads="1"/>
          </p:cNvSpPr>
          <p:nvPr/>
        </p:nvSpPr>
        <p:spPr bwMode="auto">
          <a:xfrm>
            <a:off x="11925300" y="7077075"/>
            <a:ext cx="8763000" cy="274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 containing Lorem Ipsum passages, and more recently with desktop publishing software like Aldus PageMaker including versions of Lorem Ipsum.</a:t>
            </a:r>
          </a:p>
          <a:p>
            <a:r>
              <a:rPr lang="en-US" altLang="en-US" sz="4800" b="0"/>
              <a:t>Why do we use it?</a:t>
            </a:r>
          </a:p>
          <a:p>
            <a:r>
              <a:rPr lang="en-US" altLang="en-US" sz="4800" b="0"/>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 Many desktop publishing packages and web page editors now use Lorem Ipsum as their default model text, and a search for 'lorem ipsum' will uncover many web sites .</a:t>
            </a:r>
          </a:p>
          <a:p>
            <a:br>
              <a:rPr lang="en-US" altLang="en-US" sz="4800"/>
            </a:br>
            <a:br>
              <a:rPr lang="en-US" altLang="en-US" sz="4800" b="0"/>
            </a:br>
            <a:endParaRPr lang="en-US" altLang="en-US" sz="4800" b="0"/>
          </a:p>
        </p:txBody>
      </p:sp>
      <p:cxnSp>
        <p:nvCxnSpPr>
          <p:cNvPr id="41" name="Straight Connector 40">
            <a:extLst>
              <a:ext uri="{FF2B5EF4-FFF2-40B4-BE49-F238E27FC236}">
                <a16:creationId xmlns:a16="http://schemas.microsoft.com/office/drawing/2014/main" id="{0118F8FC-CC1F-4EF8-9B0A-9DA3D50C709E}"/>
              </a:ext>
              <a:ext uri="{C183D7F6-B498-43B3-948B-1728B52AA6E4}">
                <adec:decorative xmlns:adec="http://schemas.microsoft.com/office/drawing/2017/decorative" val="1"/>
              </a:ext>
            </a:extLst>
          </p:cNvPr>
          <p:cNvCxnSpPr/>
          <p:nvPr/>
        </p:nvCxnSpPr>
        <p:spPr>
          <a:xfrm>
            <a:off x="21793200" y="50514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DF5A4947-A70A-44B4-9FC4-7A18841FEABC}"/>
              </a:ext>
              <a:ext uri="{C183D7F6-B498-43B3-948B-1728B52AA6E4}">
                <adec:decorative xmlns:adec="http://schemas.microsoft.com/office/drawing/2017/decorative" val="1"/>
              </a:ext>
            </a:extLst>
          </p:cNvPr>
          <p:cNvSpPr/>
          <p:nvPr/>
        </p:nvSpPr>
        <p:spPr>
          <a:xfrm>
            <a:off x="23090188"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Triangle 64">
            <a:extLst>
              <a:ext uri="{FF2B5EF4-FFF2-40B4-BE49-F238E27FC236}">
                <a16:creationId xmlns:a16="http://schemas.microsoft.com/office/drawing/2014/main" id="{A1EDCA79-8219-4DC9-8A97-73E4F642DD86}"/>
              </a:ext>
              <a:ext uri="{C183D7F6-B498-43B3-948B-1728B52AA6E4}">
                <adec:decorative xmlns:adec="http://schemas.microsoft.com/office/drawing/2017/decorative" val="1"/>
              </a:ext>
            </a:extLst>
          </p:cNvPr>
          <p:cNvSpPr/>
          <p:nvPr/>
        </p:nvSpPr>
        <p:spPr>
          <a:xfrm rot="5400000">
            <a:off x="22844919"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6" name="TextBox 6">
            <a:extLst>
              <a:ext uri="{FF2B5EF4-FFF2-40B4-BE49-F238E27FC236}">
                <a16:creationId xmlns:a16="http://schemas.microsoft.com/office/drawing/2014/main" id="{7ECCD432-D83C-479C-8A3C-1C1161BEB8EE}"/>
              </a:ext>
            </a:extLst>
          </p:cNvPr>
          <p:cNvSpPr txBox="1">
            <a:spLocks noChangeArrowheads="1"/>
          </p:cNvSpPr>
          <p:nvPr/>
        </p:nvSpPr>
        <p:spPr bwMode="auto">
          <a:xfrm>
            <a:off x="23469600" y="5410200"/>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a:ea typeface="Avenir Next"/>
                <a:cs typeface="Avenir Next"/>
              </a:rPr>
              <a:t>Results</a:t>
            </a:r>
          </a:p>
        </p:txBody>
      </p:sp>
      <p:sp>
        <p:nvSpPr>
          <p:cNvPr id="15390" name="TextBox 7">
            <a:extLst>
              <a:ext uri="{FF2B5EF4-FFF2-40B4-BE49-F238E27FC236}">
                <a16:creationId xmlns:a16="http://schemas.microsoft.com/office/drawing/2014/main" id="{323584A3-2D40-40E9-9FED-B61A2EF59614}"/>
              </a:ext>
            </a:extLst>
          </p:cNvPr>
          <p:cNvSpPr txBox="1">
            <a:spLocks noChangeArrowheads="1"/>
          </p:cNvSpPr>
          <p:nvPr/>
        </p:nvSpPr>
        <p:spPr bwMode="auto">
          <a:xfrm>
            <a:off x="23090188" y="7156450"/>
            <a:ext cx="8801100" cy="1043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 containing</a:t>
            </a:r>
          </a:p>
        </p:txBody>
      </p:sp>
      <p:sp>
        <p:nvSpPr>
          <p:cNvPr id="34" name="Rectangle 33">
            <a:extLst>
              <a:ext uri="{FF2B5EF4-FFF2-40B4-BE49-F238E27FC236}">
                <a16:creationId xmlns:a16="http://schemas.microsoft.com/office/drawing/2014/main" id="{24233FCD-7165-43A7-9AC9-08EC5D589258}"/>
              </a:ext>
              <a:ext uri="{C183D7F6-B498-43B3-948B-1728B52AA6E4}">
                <adec:decorative xmlns:adec="http://schemas.microsoft.com/office/drawing/2017/decorative" val="1"/>
              </a:ext>
            </a:extLst>
          </p:cNvPr>
          <p:cNvSpPr/>
          <p:nvPr/>
        </p:nvSpPr>
        <p:spPr bwMode="auto">
          <a:xfrm>
            <a:off x="23167975" y="199771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ight Triangle 32">
            <a:extLst>
              <a:ext uri="{FF2B5EF4-FFF2-40B4-BE49-F238E27FC236}">
                <a16:creationId xmlns:a16="http://schemas.microsoft.com/office/drawing/2014/main" id="{F1F23E5C-0CA4-4963-9BBD-058655F431F0}"/>
              </a:ext>
              <a:ext uri="{C183D7F6-B498-43B3-948B-1728B52AA6E4}">
                <adec:decorative xmlns:adec="http://schemas.microsoft.com/office/drawing/2017/decorative" val="1"/>
              </a:ext>
            </a:extLst>
          </p:cNvPr>
          <p:cNvSpPr/>
          <p:nvPr/>
        </p:nvSpPr>
        <p:spPr bwMode="auto">
          <a:xfrm rot="5400000">
            <a:off x="22892544" y="2021284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3" name="TextBox 6">
            <a:extLst>
              <a:ext uri="{FF2B5EF4-FFF2-40B4-BE49-F238E27FC236}">
                <a16:creationId xmlns:a16="http://schemas.microsoft.com/office/drawing/2014/main" id="{F13F964F-25DF-4E08-BF7F-2671E25E963B}"/>
              </a:ext>
            </a:extLst>
          </p:cNvPr>
          <p:cNvSpPr txBox="1">
            <a:spLocks noChangeArrowheads="1"/>
          </p:cNvSpPr>
          <p:nvPr/>
        </p:nvSpPr>
        <p:spPr bwMode="auto">
          <a:xfrm>
            <a:off x="23406075" y="20091400"/>
            <a:ext cx="7884369"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dirty="0">
                <a:solidFill>
                  <a:schemeClr val="bg1"/>
                </a:solidFill>
                <a:latin typeface="Avenir Next"/>
                <a:ea typeface="Avenir Next"/>
                <a:cs typeface="Avenir Next"/>
              </a:rPr>
              <a:t>Conclusion</a:t>
            </a:r>
          </a:p>
        </p:txBody>
      </p:sp>
      <p:sp>
        <p:nvSpPr>
          <p:cNvPr id="15391" name="TextBox 7">
            <a:extLst>
              <a:ext uri="{FF2B5EF4-FFF2-40B4-BE49-F238E27FC236}">
                <a16:creationId xmlns:a16="http://schemas.microsoft.com/office/drawing/2014/main" id="{F0FE1663-361E-4989-9A6B-0E58D23B7C8C}"/>
              </a:ext>
            </a:extLst>
          </p:cNvPr>
          <p:cNvSpPr txBox="1">
            <a:spLocks noChangeArrowheads="1"/>
          </p:cNvSpPr>
          <p:nvPr/>
        </p:nvSpPr>
        <p:spPr bwMode="auto">
          <a:xfrm>
            <a:off x="23090188" y="21821775"/>
            <a:ext cx="8801100" cy="1043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dirty="0"/>
              <a:t>Lorem Ipsum</a:t>
            </a:r>
            <a:r>
              <a:rPr lang="en-US" altLang="en-US" sz="4800" b="0" dirty="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 containing</a:t>
            </a:r>
          </a:p>
        </p:txBody>
      </p:sp>
      <p:cxnSp>
        <p:nvCxnSpPr>
          <p:cNvPr id="42" name="Straight Connector 41">
            <a:extLst>
              <a:ext uri="{FF2B5EF4-FFF2-40B4-BE49-F238E27FC236}">
                <a16:creationId xmlns:a16="http://schemas.microsoft.com/office/drawing/2014/main" id="{103DA15B-33A1-4092-B738-1D9B8CB38248}"/>
              </a:ext>
              <a:ext uri="{C183D7F6-B498-43B3-948B-1728B52AA6E4}">
                <adec:decorative xmlns:adec="http://schemas.microsoft.com/office/drawing/2017/decorative" val="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69603A9D-BD06-41AD-8408-10039E71A72D}"/>
              </a:ext>
              <a:ext uri="{C183D7F6-B498-43B3-948B-1728B52AA6E4}">
                <adec:decorative xmlns:adec="http://schemas.microsoft.com/office/drawing/2017/decorative" val="1"/>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9DF3D0C7-83DB-434E-BF50-21095FAEDB6A}"/>
              </a:ext>
              <a:ext uri="{C183D7F6-B498-43B3-948B-1728B52AA6E4}">
                <adec:decorative xmlns:adec="http://schemas.microsoft.com/office/drawing/2017/decorative" val="1"/>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7" name="TextBox 6">
            <a:extLst>
              <a:ext uri="{FF2B5EF4-FFF2-40B4-BE49-F238E27FC236}">
                <a16:creationId xmlns:a16="http://schemas.microsoft.com/office/drawing/2014/main" id="{E965ED55-15CC-4C14-9E5A-FA5C7AE408EB}"/>
              </a:ext>
            </a:extLst>
          </p:cNvPr>
          <p:cNvSpPr txBox="1">
            <a:spLocks noChangeArrowheads="1"/>
          </p:cNvSpPr>
          <p:nvPr/>
        </p:nvSpPr>
        <p:spPr bwMode="auto">
          <a:xfrm>
            <a:off x="35001200" y="5461000"/>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a:ea typeface="Avenir Next"/>
                <a:cs typeface="Avenir Next"/>
              </a:rPr>
              <a:t>Discussion</a:t>
            </a:r>
          </a:p>
        </p:txBody>
      </p:sp>
      <p:sp>
        <p:nvSpPr>
          <p:cNvPr id="15372" name="TextBox 52">
            <a:extLst>
              <a:ext uri="{FF2B5EF4-FFF2-40B4-BE49-F238E27FC236}">
                <a16:creationId xmlns:a16="http://schemas.microsoft.com/office/drawing/2014/main" id="{62276001-2354-4C51-BBE1-DB84DB5A8B93}"/>
              </a:ext>
            </a:extLst>
          </p:cNvPr>
          <p:cNvSpPr txBox="1">
            <a:spLocks noChangeArrowheads="1"/>
          </p:cNvSpPr>
          <p:nvPr/>
        </p:nvSpPr>
        <p:spPr bwMode="auto">
          <a:xfrm>
            <a:off x="34501138" y="7010400"/>
            <a:ext cx="8763000" cy="133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 containing Lorem Ipsum passages, and more recently with desktop publishing software like Aldus PageMaker including versions of Lorem Ipsum.</a:t>
            </a:r>
          </a:p>
        </p:txBody>
      </p:sp>
      <p:sp>
        <p:nvSpPr>
          <p:cNvPr id="68" name="Rectangle 67">
            <a:extLst>
              <a:ext uri="{FF2B5EF4-FFF2-40B4-BE49-F238E27FC236}">
                <a16:creationId xmlns:a16="http://schemas.microsoft.com/office/drawing/2014/main" id="{075E3327-547C-4CB6-A577-0A5D5B16715E}"/>
              </a:ext>
              <a:ext uri="{C183D7F6-B498-43B3-948B-1728B52AA6E4}">
                <adec:decorative xmlns:adec="http://schemas.microsoft.com/office/drawing/2017/decorative" val="1"/>
              </a:ext>
            </a:extLst>
          </p:cNvPr>
          <p:cNvSpPr/>
          <p:nvPr/>
        </p:nvSpPr>
        <p:spPr>
          <a:xfrm>
            <a:off x="34551938" y="22131338"/>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76A907DD-321A-4385-B49A-CB393D33F88F}"/>
              </a:ext>
              <a:ext uri="{C183D7F6-B498-43B3-948B-1728B52AA6E4}">
                <adec:decorative xmlns:adec="http://schemas.microsoft.com/office/drawing/2017/decorative" val="1"/>
              </a:ext>
            </a:extLst>
          </p:cNvPr>
          <p:cNvSpPr/>
          <p:nvPr/>
        </p:nvSpPr>
        <p:spPr>
          <a:xfrm rot="5400000">
            <a:off x="34307463" y="22375813"/>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8" name="TextBox 6">
            <a:extLst>
              <a:ext uri="{FF2B5EF4-FFF2-40B4-BE49-F238E27FC236}">
                <a16:creationId xmlns:a16="http://schemas.microsoft.com/office/drawing/2014/main" id="{63C62931-CBA8-4E47-B0A7-015F22D2E71C}"/>
              </a:ext>
            </a:extLst>
          </p:cNvPr>
          <p:cNvSpPr txBox="1">
            <a:spLocks noChangeArrowheads="1"/>
          </p:cNvSpPr>
          <p:nvPr/>
        </p:nvSpPr>
        <p:spPr bwMode="auto">
          <a:xfrm>
            <a:off x="34823400" y="22174200"/>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a:ea typeface="Avenir Next"/>
                <a:cs typeface="Avenir Next"/>
              </a:rPr>
              <a:t>References</a:t>
            </a:r>
          </a:p>
        </p:txBody>
      </p:sp>
      <p:sp>
        <p:nvSpPr>
          <p:cNvPr id="15373" name="TextBox 53">
            <a:extLst>
              <a:ext uri="{FF2B5EF4-FFF2-40B4-BE49-F238E27FC236}">
                <a16:creationId xmlns:a16="http://schemas.microsoft.com/office/drawing/2014/main" id="{175B1F0F-BB5E-4872-8E0D-8871871A7BDA}"/>
              </a:ext>
            </a:extLst>
          </p:cNvPr>
          <p:cNvSpPr txBox="1">
            <a:spLocks noChangeArrowheads="1"/>
          </p:cNvSpPr>
          <p:nvPr/>
        </p:nvSpPr>
        <p:spPr bwMode="auto">
          <a:xfrm>
            <a:off x="34501138" y="24107775"/>
            <a:ext cx="87630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51D9DF0596A54FA7E5116F9AFB3225" ma:contentTypeVersion="14" ma:contentTypeDescription="Create a new document." ma:contentTypeScope="" ma:versionID="4578a1d75af1d6b00f95558c838c8d2a">
  <xsd:schema xmlns:xsd="http://www.w3.org/2001/XMLSchema" xmlns:xs="http://www.w3.org/2001/XMLSchema" xmlns:p="http://schemas.microsoft.com/office/2006/metadata/properties" xmlns:ns3="c09c5714-b508-4646-a658-2d6414b925a1" xmlns:ns4="abce09c8-6ad1-450d-8395-6b9b194a384c" targetNamespace="http://schemas.microsoft.com/office/2006/metadata/properties" ma:root="true" ma:fieldsID="6191f68807487afd369c5de66c68339e" ns3:_="" ns4:_="">
    <xsd:import namespace="c09c5714-b508-4646-a658-2d6414b925a1"/>
    <xsd:import namespace="abce09c8-6ad1-450d-8395-6b9b194a384c"/>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c5714-b508-4646-a658-2d6414b925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ce09c8-6ad1-450d-8395-6b9b194a384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15BA866-FAE9-4517-BD98-A5631C36D7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9c5714-b508-4646-a658-2d6414b925a1"/>
    <ds:schemaRef ds:uri="abce09c8-6ad1-450d-8395-6b9b194a38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A336C0-D03F-4FCD-B145-C5EFAA62FC7E}">
  <ds:schemaRefs>
    <ds:schemaRef ds:uri="http://schemas.microsoft.com/sharepoint/v3/contenttype/forms"/>
  </ds:schemaRefs>
</ds:datastoreItem>
</file>

<file path=customXml/itemProps3.xml><?xml version="1.0" encoding="utf-8"?>
<ds:datastoreItem xmlns:ds="http://schemas.openxmlformats.org/officeDocument/2006/customXml" ds:itemID="{C6DDECEA-6A5F-4D08-9A91-1B9EF6914045}">
  <ds:schemaRefs>
    <ds:schemaRef ds:uri="http://schemas.microsoft.com/office/2006/documentManagement/types"/>
    <ds:schemaRef ds:uri="http://www.w3.org/XML/1998/namespace"/>
    <ds:schemaRef ds:uri="http://purl.org/dc/dcmitype/"/>
    <ds:schemaRef ds:uri="http://purl.org/dc/elements/1.1/"/>
    <ds:schemaRef ds:uri="abce09c8-6ad1-450d-8395-6b9b194a384c"/>
    <ds:schemaRef ds:uri="http://schemas.openxmlformats.org/package/2006/metadata/core-properties"/>
    <ds:schemaRef ds:uri="http://schemas.microsoft.com/office/infopath/2007/PartnerControls"/>
    <ds:schemaRef ds:uri="http://purl.org/dc/terms/"/>
    <ds:schemaRef ds:uri="c09c5714-b508-4646-a658-2d6414b925a1"/>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Gallery</Template>
  <TotalTime>6694</TotalTime>
  <Words>692</Words>
  <Application>Microsoft Office PowerPoint</Application>
  <PresentationFormat>Custom</PresentationFormat>
  <Paragraphs>20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Poster Title Researchers’ Names Florida Atlantic University, Charles E. Schmidt College of Medicine </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Jay Morris</cp:lastModifiedBy>
  <cp:revision>292</cp:revision>
  <dcterms:created xsi:type="dcterms:W3CDTF">2005-09-12T13:56:44Z</dcterms:created>
  <dcterms:modified xsi:type="dcterms:W3CDTF">2026-04-30T19:18:22Z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0x0101004951D9DF0596A54FA7E5116F9AFB3225</vt:lpwstr>
  </property>
</Properties>
</file>