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1" r:id="rId4"/>
  </p:sldMasterIdLst>
  <p:notesMasterIdLst>
    <p:notesMasterId r:id="rId6"/>
  </p:notesMasterIdLst>
  <p:handoutMasterIdLst>
    <p:handoutMasterId r:id="rId7"/>
  </p:handoutMasterIdLst>
  <p:sldIdLst>
    <p:sldId id="392" r:id="rId5"/>
  </p:sldIdLst>
  <p:sldSz cx="32918400" cy="43891200"/>
  <p:notesSz cx="6858000" cy="9296400"/>
  <p:defaultTextStyle>
    <a:defPPr>
      <a:defRPr lang="en-US"/>
    </a:defPPr>
    <a:lvl1pPr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1pPr>
    <a:lvl2pPr marL="2193925" indent="-1736725"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2pPr>
    <a:lvl3pPr marL="4387850" indent="-3473450"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3pPr>
    <a:lvl4pPr marL="6583363" indent="-5211763"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4pPr>
    <a:lvl5pPr marL="8777288" indent="-6948488"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5pPr>
    <a:lvl6pPr marL="2286000" algn="l" defTabSz="914400" rtl="0" eaLnBrk="1" latinLnBrk="0" hangingPunct="1">
      <a:defRPr sz="9600" b="1" kern="1200">
        <a:solidFill>
          <a:srgbClr val="00457C"/>
        </a:solidFill>
        <a:latin typeface="Times New Roman" panose="02020603050405020304" pitchFamily="18" charset="0"/>
        <a:ea typeface="+mn-ea"/>
        <a:cs typeface="+mn-cs"/>
      </a:defRPr>
    </a:lvl6pPr>
    <a:lvl7pPr marL="2743200" algn="l" defTabSz="914400" rtl="0" eaLnBrk="1" latinLnBrk="0" hangingPunct="1">
      <a:defRPr sz="9600" b="1" kern="1200">
        <a:solidFill>
          <a:srgbClr val="00457C"/>
        </a:solidFill>
        <a:latin typeface="Times New Roman" panose="02020603050405020304" pitchFamily="18" charset="0"/>
        <a:ea typeface="+mn-ea"/>
        <a:cs typeface="+mn-cs"/>
      </a:defRPr>
    </a:lvl7pPr>
    <a:lvl8pPr marL="3200400" algn="l" defTabSz="914400" rtl="0" eaLnBrk="1" latinLnBrk="0" hangingPunct="1">
      <a:defRPr sz="9600" b="1" kern="1200">
        <a:solidFill>
          <a:srgbClr val="00457C"/>
        </a:solidFill>
        <a:latin typeface="Times New Roman" panose="02020603050405020304" pitchFamily="18" charset="0"/>
        <a:ea typeface="+mn-ea"/>
        <a:cs typeface="+mn-cs"/>
      </a:defRPr>
    </a:lvl8pPr>
    <a:lvl9pPr marL="3657600" algn="l" defTabSz="914400" rtl="0" eaLnBrk="1" latinLnBrk="0" hangingPunct="1">
      <a:defRPr sz="9600" b="1" kern="1200">
        <a:solidFill>
          <a:srgbClr val="00457C"/>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3824">
          <p15:clr>
            <a:srgbClr val="A4A3A4"/>
          </p15:clr>
        </p15:guide>
        <p15:guide id="2" pos="10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42FF0F-7755-FD4B-B2F6-7D1A6E131315}" v="2" dt="2024-03-07T01:45:20.7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821" autoAdjust="0"/>
    <p:restoredTop sz="94694" autoAdjust="0"/>
  </p:normalViewPr>
  <p:slideViewPr>
    <p:cSldViewPr>
      <p:cViewPr varScale="1">
        <p:scale>
          <a:sx n="16" d="100"/>
          <a:sy n="16" d="100"/>
        </p:scale>
        <p:origin x="2022" y="186"/>
      </p:cViewPr>
      <p:guideLst>
        <p:guide orient="horz" pos="13824"/>
        <p:guide pos="10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9" d="100"/>
          <a:sy n="109" d="100"/>
        </p:scale>
        <p:origin x="4328"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81E19FD3-D2AE-37C1-7F32-6B8DBA5CDCDF}"/>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39" name="Rectangle 3">
            <a:extLst>
              <a:ext uri="{FF2B5EF4-FFF2-40B4-BE49-F238E27FC236}">
                <a16:creationId xmlns:a16="http://schemas.microsoft.com/office/drawing/2014/main" id="{1CBF1117-6C04-2D6F-187C-997A684D4D68}"/>
              </a:ext>
            </a:extLst>
          </p:cNvPr>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65540" name="Rectangle 4">
            <a:extLst>
              <a:ext uri="{FF2B5EF4-FFF2-40B4-BE49-F238E27FC236}">
                <a16:creationId xmlns:a16="http://schemas.microsoft.com/office/drawing/2014/main" id="{72C6B9D3-9FA8-8BD0-C982-C84DFC80A31D}"/>
              </a:ext>
            </a:extLst>
          </p:cNvPr>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41" name="Rectangle 5">
            <a:extLst>
              <a:ext uri="{FF2B5EF4-FFF2-40B4-BE49-F238E27FC236}">
                <a16:creationId xmlns:a16="http://schemas.microsoft.com/office/drawing/2014/main" id="{DAAACC9B-3375-DEFC-73FF-D25BD217A901}"/>
              </a:ext>
            </a:extLst>
          </p:cNvPr>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C3E16A6B-5551-C348-9081-5A7416E90D2E}"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4F999419-E2EF-A0AC-6F95-08095A83BCF2}"/>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1" name="Rectangle 3">
            <a:extLst>
              <a:ext uri="{FF2B5EF4-FFF2-40B4-BE49-F238E27FC236}">
                <a16:creationId xmlns:a16="http://schemas.microsoft.com/office/drawing/2014/main" id="{327165CE-B511-2AB7-67DA-C4287CF547DA}"/>
              </a:ext>
            </a:extLst>
          </p:cNvPr>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340" name="Rectangle 4">
            <a:extLst>
              <a:ext uri="{FF2B5EF4-FFF2-40B4-BE49-F238E27FC236}">
                <a16:creationId xmlns:a16="http://schemas.microsoft.com/office/drawing/2014/main" id="{5647D33C-D795-2210-8B4B-DAF784E3B90C}"/>
              </a:ext>
            </a:extLst>
          </p:cNvPr>
          <p:cNvSpPr>
            <a:spLocks noGrp="1" noRot="1" noChangeAspect="1" noChangeArrowheads="1" noTextEdit="1"/>
          </p:cNvSpPr>
          <p:nvPr>
            <p:ph type="sldImg" idx="2"/>
          </p:nvPr>
        </p:nvSpPr>
        <p:spPr bwMode="auto">
          <a:xfrm>
            <a:off x="2120900" y="696913"/>
            <a:ext cx="2616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a:extLst>
              <a:ext uri="{FF2B5EF4-FFF2-40B4-BE49-F238E27FC236}">
                <a16:creationId xmlns:a16="http://schemas.microsoft.com/office/drawing/2014/main" id="{57C141BC-945D-E668-0695-76E024E67502}"/>
              </a:ext>
            </a:extLst>
          </p:cNvPr>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3974" name="Rectangle 6">
            <a:extLst>
              <a:ext uri="{FF2B5EF4-FFF2-40B4-BE49-F238E27FC236}">
                <a16:creationId xmlns:a16="http://schemas.microsoft.com/office/drawing/2014/main" id="{933F3CC1-D521-2F58-AF5A-6505C20E40B7}"/>
              </a:ext>
            </a:extLst>
          </p:cNvPr>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5" name="Rectangle 7">
            <a:extLst>
              <a:ext uri="{FF2B5EF4-FFF2-40B4-BE49-F238E27FC236}">
                <a16:creationId xmlns:a16="http://schemas.microsoft.com/office/drawing/2014/main" id="{48B50E1F-9FD2-7922-06A6-4F8A266C45FD}"/>
              </a:ext>
            </a:extLst>
          </p:cNvPr>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DC383E5D-CC9E-5D43-9417-A598955E35F6}"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5700" kern="1200">
        <a:solidFill>
          <a:schemeClr val="tx1"/>
        </a:solidFill>
        <a:latin typeface="Times New Roman" pitchFamily="18" charset="0"/>
        <a:ea typeface="+mn-ea"/>
        <a:cs typeface="+mn-cs"/>
      </a:defRPr>
    </a:lvl1pPr>
    <a:lvl2pPr marL="2193925" algn="l" rtl="0" eaLnBrk="0" fontAlgn="base" hangingPunct="0">
      <a:spcBef>
        <a:spcPct val="30000"/>
      </a:spcBef>
      <a:spcAft>
        <a:spcPct val="0"/>
      </a:spcAft>
      <a:defRPr sz="5700" kern="1200">
        <a:solidFill>
          <a:schemeClr val="tx1"/>
        </a:solidFill>
        <a:latin typeface="Times New Roman" pitchFamily="18" charset="0"/>
        <a:ea typeface="+mn-ea"/>
        <a:cs typeface="+mn-cs"/>
      </a:defRPr>
    </a:lvl2pPr>
    <a:lvl3pPr marL="4387850" algn="l" rtl="0" eaLnBrk="0" fontAlgn="base" hangingPunct="0">
      <a:spcBef>
        <a:spcPct val="30000"/>
      </a:spcBef>
      <a:spcAft>
        <a:spcPct val="0"/>
      </a:spcAft>
      <a:defRPr sz="5700" kern="1200">
        <a:solidFill>
          <a:schemeClr val="tx1"/>
        </a:solidFill>
        <a:latin typeface="Times New Roman" pitchFamily="18" charset="0"/>
        <a:ea typeface="+mn-ea"/>
        <a:cs typeface="+mn-cs"/>
      </a:defRPr>
    </a:lvl3pPr>
    <a:lvl4pPr marL="6583363" algn="l" rtl="0" eaLnBrk="0" fontAlgn="base" hangingPunct="0">
      <a:spcBef>
        <a:spcPct val="30000"/>
      </a:spcBef>
      <a:spcAft>
        <a:spcPct val="0"/>
      </a:spcAft>
      <a:defRPr sz="5700" kern="1200">
        <a:solidFill>
          <a:schemeClr val="tx1"/>
        </a:solidFill>
        <a:latin typeface="Times New Roman" pitchFamily="18" charset="0"/>
        <a:ea typeface="+mn-ea"/>
        <a:cs typeface="+mn-cs"/>
      </a:defRPr>
    </a:lvl4pPr>
    <a:lvl5pPr marL="8777288" algn="l" rtl="0" eaLnBrk="0" fontAlgn="base" hangingPunct="0">
      <a:spcBef>
        <a:spcPct val="30000"/>
      </a:spcBef>
      <a:spcAft>
        <a:spcPct val="0"/>
      </a:spcAft>
      <a:defRPr sz="5700" kern="1200">
        <a:solidFill>
          <a:schemeClr val="tx1"/>
        </a:solidFill>
        <a:latin typeface="Times New Roman" pitchFamily="18" charset="0"/>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EF7D4F9B-AE44-765D-03E1-70D97B30DE7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fld id="{FFB3F6EB-50EC-9D4A-BAB8-9720FC120F01}" type="slidenum">
              <a:rPr lang="en-US" altLang="en-US" sz="1200" b="0">
                <a:solidFill>
                  <a:schemeClr val="tx1"/>
                </a:solidFill>
              </a:rPr>
              <a:pPr/>
              <a:t>1</a:t>
            </a:fld>
            <a:endParaRPr lang="en-US" altLang="en-US" sz="1200" b="0">
              <a:solidFill>
                <a:schemeClr val="tx1"/>
              </a:solidFill>
            </a:endParaRPr>
          </a:p>
        </p:txBody>
      </p:sp>
      <p:sp>
        <p:nvSpPr>
          <p:cNvPr id="17410" name="Rectangle 2">
            <a:extLst>
              <a:ext uri="{FF2B5EF4-FFF2-40B4-BE49-F238E27FC236}">
                <a16:creationId xmlns:a16="http://schemas.microsoft.com/office/drawing/2014/main" id="{8CBE5AAB-3C1E-0022-A2C3-F4FF124EBB50}"/>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C3F37480-79B8-4505-FED6-D6A7BB346A4B}"/>
              </a:ext>
            </a:extLst>
          </p:cNvPr>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defRPr/>
            </a:pPr>
            <a:endParaRPr lang="en-US" altLang="en-US" sz="576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D4EC7799-9D5E-3677-A4AA-35F51E510923}"/>
              </a:ext>
            </a:extLst>
          </p:cNvPr>
          <p:cNvCxnSpPr/>
          <p:nvPr/>
        </p:nvCxnSpPr>
        <p:spPr>
          <a:xfrm>
            <a:off x="8626475" y="22582188"/>
            <a:ext cx="20226338"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ctrTitle"/>
          </p:nvPr>
        </p:nvSpPr>
        <p:spPr>
          <a:xfrm>
            <a:off x="8626750" y="5134717"/>
            <a:ext cx="20226654" cy="16265158"/>
          </a:xfrm>
        </p:spPr>
        <p:txBody>
          <a:bodyPr bIns="0" anchor="b"/>
          <a:lstStyle>
            <a:lvl1pPr algn="l">
              <a:defRPr sz="19440"/>
            </a:lvl1pPr>
          </a:lstStyle>
          <a:p>
            <a:r>
              <a:rPr lang="en-US"/>
              <a:t>Click to edit Master title style</a:t>
            </a:r>
            <a:endParaRPr lang="en-US" dirty="0"/>
          </a:p>
        </p:txBody>
      </p:sp>
      <p:sp>
        <p:nvSpPr>
          <p:cNvPr id="3" name="Subtitle 2"/>
          <p:cNvSpPr>
            <a:spLocks noGrp="1"/>
          </p:cNvSpPr>
          <p:nvPr>
            <p:ph type="subTitle" idx="1"/>
          </p:nvPr>
        </p:nvSpPr>
        <p:spPr>
          <a:xfrm>
            <a:off x="8626750" y="22599715"/>
            <a:ext cx="20226654" cy="6256774"/>
          </a:xfrm>
        </p:spPr>
        <p:txBody>
          <a:bodyPr tIns="91440" bIns="91440"/>
          <a:lstStyle>
            <a:lvl1pPr marL="0" indent="0" algn="l">
              <a:buNone/>
              <a:defRPr sz="5760" b="0" cap="all" baseline="0">
                <a:solidFill>
                  <a:schemeClr val="tx1"/>
                </a:solidFill>
              </a:defRPr>
            </a:lvl1pPr>
            <a:lvl2pPr marL="1234440" indent="0" algn="ctr">
              <a:buNone/>
              <a:defRPr sz="5400"/>
            </a:lvl2pPr>
            <a:lvl3pPr marL="2468880" indent="0" algn="ctr">
              <a:buNone/>
              <a:defRPr sz="4860"/>
            </a:lvl3pPr>
            <a:lvl4pPr marL="3703320" indent="0" algn="ctr">
              <a:buNone/>
              <a:defRPr sz="4320"/>
            </a:lvl4pPr>
            <a:lvl5pPr marL="4937760" indent="0" algn="ctr">
              <a:buNone/>
              <a:defRPr sz="4320"/>
            </a:lvl5pPr>
            <a:lvl6pPr marL="6172200" indent="0" algn="ctr">
              <a:buNone/>
              <a:defRPr sz="4320"/>
            </a:lvl6pPr>
            <a:lvl7pPr marL="7406640" indent="0" algn="ctr">
              <a:buNone/>
              <a:defRPr sz="4320"/>
            </a:lvl7pPr>
            <a:lvl8pPr marL="8641080" indent="0" algn="ctr">
              <a:buNone/>
              <a:defRPr sz="4320"/>
            </a:lvl8pPr>
            <a:lvl9pPr marL="9875520" indent="0" algn="ctr">
              <a:buNone/>
              <a:defRPr sz="4320"/>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814D7162-E212-6647-239C-F28F82FA5DF0}"/>
              </a:ext>
            </a:extLst>
          </p:cNvPr>
          <p:cNvSpPr>
            <a:spLocks noGrp="1"/>
          </p:cNvSpPr>
          <p:nvPr>
            <p:ph type="dt" sz="half" idx="10"/>
          </p:nvPr>
        </p:nvSpPr>
        <p:spPr/>
        <p:txBody>
          <a:bodyPr/>
          <a:lstStyle>
            <a:lvl1pPr>
              <a:defRPr/>
            </a:lvl1pPr>
          </a:lstStyle>
          <a:p>
            <a:pPr>
              <a:defRPr/>
            </a:pPr>
            <a:fld id="{AD983522-E2D3-5D47-8C51-55EB8BFF4386}"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357D6C6F-6457-1522-F3F2-B4CF5230A6CE}"/>
              </a:ext>
            </a:extLst>
          </p:cNvPr>
          <p:cNvSpPr>
            <a:spLocks noGrp="1"/>
          </p:cNvSpPr>
          <p:nvPr>
            <p:ph type="ftr" sz="quarter" idx="11"/>
          </p:nvPr>
        </p:nvSpPr>
        <p:spPr>
          <a:xfrm>
            <a:off x="8626475" y="2108200"/>
            <a:ext cx="11110913" cy="1978025"/>
          </a:xfrm>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2019A16-929C-E0EB-E5E8-4F17FB8822A6}"/>
              </a:ext>
            </a:extLst>
          </p:cNvPr>
          <p:cNvSpPr>
            <a:spLocks noGrp="1"/>
          </p:cNvSpPr>
          <p:nvPr>
            <p:ph type="sldNum" sz="quarter" idx="12"/>
          </p:nvPr>
        </p:nvSpPr>
        <p:spPr>
          <a:xfrm>
            <a:off x="5165725" y="5113338"/>
            <a:ext cx="2886075" cy="3222625"/>
          </a:xfrm>
        </p:spPr>
        <p:txBody>
          <a:bodyPr/>
          <a:lstStyle>
            <a:lvl1pPr>
              <a:defRPr/>
            </a:lvl1pPr>
          </a:lstStyle>
          <a:p>
            <a:fld id="{F6D5B038-DCCE-DB46-A24F-DB9446617985}" type="slidenum">
              <a:rPr lang="en-US" altLang="en-US"/>
              <a:pPr/>
              <a:t>‹#›</a:t>
            </a:fld>
            <a:endParaRPr lang="en-US" altLang="en-US"/>
          </a:p>
        </p:txBody>
      </p:sp>
    </p:spTree>
    <p:extLst>
      <p:ext uri="{BB962C8B-B14F-4D97-AF65-F5344CB8AC3E}">
        <p14:creationId xmlns:p14="http://schemas.microsoft.com/office/powerpoint/2010/main" val="1397407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A46C942-5587-221F-70E2-F760063CDA3A}"/>
              </a:ext>
            </a:extLst>
          </p:cNvPr>
          <p:cNvCxnSpPr/>
          <p:nvPr/>
        </p:nvCxnSpPr>
        <p:spPr>
          <a:xfrm>
            <a:off x="5195888" y="11822113"/>
            <a:ext cx="2365692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5AE112D3-97B4-794E-FB9E-AEAA4734FBC6}"/>
              </a:ext>
            </a:extLst>
          </p:cNvPr>
          <p:cNvSpPr>
            <a:spLocks noGrp="1"/>
          </p:cNvSpPr>
          <p:nvPr>
            <p:ph type="dt" sz="half" idx="10"/>
          </p:nvPr>
        </p:nvSpPr>
        <p:spPr/>
        <p:txBody>
          <a:bodyPr/>
          <a:lstStyle>
            <a:lvl1pPr>
              <a:defRPr/>
            </a:lvl1pPr>
          </a:lstStyle>
          <a:p>
            <a:pPr>
              <a:defRPr/>
            </a:pPr>
            <a:fld id="{B9DB9673-BB64-1441-8BFE-2FEF854E30FB}"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B1ABE5C5-0656-BCD0-B60F-61755542EDF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D53F13B-9C51-E720-F682-7DD179E075FC}"/>
              </a:ext>
            </a:extLst>
          </p:cNvPr>
          <p:cNvSpPr>
            <a:spLocks noGrp="1"/>
          </p:cNvSpPr>
          <p:nvPr>
            <p:ph type="sldNum" sz="quarter" idx="12"/>
          </p:nvPr>
        </p:nvSpPr>
        <p:spPr/>
        <p:txBody>
          <a:bodyPr/>
          <a:lstStyle>
            <a:lvl1pPr>
              <a:defRPr/>
            </a:lvl1pPr>
          </a:lstStyle>
          <a:p>
            <a:fld id="{3FC02E69-455D-6645-B5A1-33F2842AA194}" type="slidenum">
              <a:rPr lang="en-US" altLang="en-US"/>
              <a:pPr/>
              <a:t>‹#›</a:t>
            </a:fld>
            <a:endParaRPr lang="en-US" altLang="en-US"/>
          </a:p>
        </p:txBody>
      </p:sp>
    </p:spTree>
    <p:extLst>
      <p:ext uri="{BB962C8B-B14F-4D97-AF65-F5344CB8AC3E}">
        <p14:creationId xmlns:p14="http://schemas.microsoft.com/office/powerpoint/2010/main" val="1447749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29A68ED1-73EE-65AB-6BB3-3A820B9255B7}"/>
              </a:ext>
            </a:extLst>
          </p:cNvPr>
          <p:cNvCxnSpPr/>
          <p:nvPr/>
        </p:nvCxnSpPr>
        <p:spPr>
          <a:xfrm>
            <a:off x="24904700" y="5113338"/>
            <a:ext cx="0" cy="29822775"/>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Vertical Title 1"/>
          <p:cNvSpPr>
            <a:spLocks noGrp="1"/>
          </p:cNvSpPr>
          <p:nvPr>
            <p:ph type="title" orient="vert"/>
          </p:nvPr>
        </p:nvSpPr>
        <p:spPr>
          <a:xfrm>
            <a:off x="24904903" y="5113437"/>
            <a:ext cx="3970897" cy="29823290"/>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96569" y="5113437"/>
            <a:ext cx="19083942" cy="298232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645B4710-F4F5-5AA2-2E20-B7C92EC42EEC}"/>
              </a:ext>
            </a:extLst>
          </p:cNvPr>
          <p:cNvSpPr>
            <a:spLocks noGrp="1"/>
          </p:cNvSpPr>
          <p:nvPr>
            <p:ph type="dt" sz="half" idx="10"/>
          </p:nvPr>
        </p:nvSpPr>
        <p:spPr/>
        <p:txBody>
          <a:bodyPr/>
          <a:lstStyle>
            <a:lvl1pPr>
              <a:defRPr/>
            </a:lvl1pPr>
          </a:lstStyle>
          <a:p>
            <a:pPr>
              <a:defRPr/>
            </a:pPr>
            <a:fld id="{496A9D81-0B4A-7B49-AE7C-177098557982}"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F5E284A6-928C-C0C3-5FE4-5CBD645784E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74DA58B-79F0-B10E-5794-0023EAAC7936}"/>
              </a:ext>
            </a:extLst>
          </p:cNvPr>
          <p:cNvSpPr>
            <a:spLocks noGrp="1"/>
          </p:cNvSpPr>
          <p:nvPr>
            <p:ph type="sldNum" sz="quarter" idx="12"/>
          </p:nvPr>
        </p:nvSpPr>
        <p:spPr/>
        <p:txBody>
          <a:bodyPr/>
          <a:lstStyle>
            <a:lvl1pPr>
              <a:defRPr/>
            </a:lvl1pPr>
          </a:lstStyle>
          <a:p>
            <a:fld id="{6AFF554E-4B4E-9A43-8240-5D358210EB1F}" type="slidenum">
              <a:rPr lang="en-US" altLang="en-US"/>
              <a:pPr/>
              <a:t>‹#›</a:t>
            </a:fld>
            <a:endParaRPr lang="en-US" altLang="en-US"/>
          </a:p>
        </p:txBody>
      </p:sp>
    </p:spTree>
    <p:extLst>
      <p:ext uri="{BB962C8B-B14F-4D97-AF65-F5344CB8AC3E}">
        <p14:creationId xmlns:p14="http://schemas.microsoft.com/office/powerpoint/2010/main" val="1711360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8" name="Rectangle 12">
            <a:extLst>
              <a:ext uri="{FF2B5EF4-FFF2-40B4-BE49-F238E27FC236}">
                <a16:creationId xmlns:a16="http://schemas.microsoft.com/office/drawing/2014/main" id="{F1521185-4A6A-5F8A-04AC-9F619A23AEA2}"/>
              </a:ext>
            </a:extLst>
          </p:cNvPr>
          <p:cNvSpPr>
            <a:spLocks noChangeArrowheads="1"/>
          </p:cNvSpPr>
          <p:nvPr userDrawn="1"/>
        </p:nvSpPr>
        <p:spPr bwMode="auto">
          <a:xfrm>
            <a:off x="0" y="-101600"/>
            <a:ext cx="32918400" cy="4978400"/>
          </a:xfrm>
          <a:prstGeom prst="rect">
            <a:avLst/>
          </a:prstGeom>
          <a:solidFill>
            <a:schemeClr val="bg1">
              <a:lumMod val="75000"/>
              <a:alpha val="25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2" name="Rectangle 11">
            <a:extLst>
              <a:ext uri="{FF2B5EF4-FFF2-40B4-BE49-F238E27FC236}">
                <a16:creationId xmlns:a16="http://schemas.microsoft.com/office/drawing/2014/main" id="{B3153070-79D0-F6FE-334C-5C762FF6A9DF}"/>
              </a:ext>
            </a:extLst>
          </p:cNvPr>
          <p:cNvSpPr>
            <a:spLocks noChangeArrowheads="1"/>
          </p:cNvSpPr>
          <p:nvPr userDrawn="1"/>
        </p:nvSpPr>
        <p:spPr bwMode="auto">
          <a:xfrm>
            <a:off x="0" y="0"/>
            <a:ext cx="32918400" cy="438912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2800"/>
          </a:p>
        </p:txBody>
      </p:sp>
      <p:sp>
        <p:nvSpPr>
          <p:cNvPr id="4" name="Rectangle 12">
            <a:extLst>
              <a:ext uri="{FF2B5EF4-FFF2-40B4-BE49-F238E27FC236}">
                <a16:creationId xmlns:a16="http://schemas.microsoft.com/office/drawing/2014/main" id="{1E47A2E1-AF9B-4FD0-C741-D63F0415B8D4}"/>
              </a:ext>
            </a:extLst>
          </p:cNvPr>
          <p:cNvSpPr>
            <a:spLocks noChangeArrowheads="1"/>
          </p:cNvSpPr>
          <p:nvPr userDrawn="1"/>
        </p:nvSpPr>
        <p:spPr bwMode="auto">
          <a:xfrm>
            <a:off x="0" y="4876800"/>
            <a:ext cx="32918400" cy="10160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2800"/>
          </a:p>
        </p:txBody>
      </p:sp>
      <p:pic>
        <p:nvPicPr>
          <p:cNvPr id="7" name="Picture 6" descr="A logo of an owl&#10;&#10;Description automatically generated">
            <a:extLst>
              <a:ext uri="{FF2B5EF4-FFF2-40B4-BE49-F238E27FC236}">
                <a16:creationId xmlns:a16="http://schemas.microsoft.com/office/drawing/2014/main" id="{CECEF916-26F9-FD3A-8ACF-BD217F24613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713902" y="342900"/>
            <a:ext cx="8188498" cy="4533900"/>
          </a:xfrm>
          <a:prstGeom prst="rect">
            <a:avLst/>
          </a:prstGeom>
        </p:spPr>
      </p:pic>
    </p:spTree>
    <p:extLst>
      <p:ext uri="{BB962C8B-B14F-4D97-AF65-F5344CB8AC3E}">
        <p14:creationId xmlns:p14="http://schemas.microsoft.com/office/powerpoint/2010/main" val="99432454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D213F49-5986-4684-4842-7DA755191673}"/>
              </a:ext>
            </a:extLst>
          </p:cNvPr>
          <p:cNvCxnSpPr/>
          <p:nvPr/>
        </p:nvCxnSpPr>
        <p:spPr>
          <a:xfrm>
            <a:off x="5195888" y="11822113"/>
            <a:ext cx="2365692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32A2818E-870B-C6B2-14FB-9715AD1D1671}"/>
              </a:ext>
            </a:extLst>
          </p:cNvPr>
          <p:cNvSpPr>
            <a:spLocks noGrp="1"/>
          </p:cNvSpPr>
          <p:nvPr>
            <p:ph type="dt" sz="half" idx="10"/>
          </p:nvPr>
        </p:nvSpPr>
        <p:spPr/>
        <p:txBody>
          <a:bodyPr/>
          <a:lstStyle>
            <a:lvl1pPr>
              <a:defRPr/>
            </a:lvl1pPr>
          </a:lstStyle>
          <a:p>
            <a:pPr>
              <a:defRPr/>
            </a:pPr>
            <a:fld id="{48635E07-D867-584B-B68D-B4416EBDC611}"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0BE41347-6E01-40C0-42F1-BCDB802F9DA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87645FA-CC69-E12A-996E-DE80C0F051CE}"/>
              </a:ext>
            </a:extLst>
          </p:cNvPr>
          <p:cNvSpPr>
            <a:spLocks noGrp="1"/>
          </p:cNvSpPr>
          <p:nvPr>
            <p:ph type="sldNum" sz="quarter" idx="12"/>
          </p:nvPr>
        </p:nvSpPr>
        <p:spPr/>
        <p:txBody>
          <a:bodyPr/>
          <a:lstStyle>
            <a:lvl1pPr>
              <a:defRPr/>
            </a:lvl1pPr>
          </a:lstStyle>
          <a:p>
            <a:fld id="{8300327D-B6FC-5740-844C-B1EC270D70E7}" type="slidenum">
              <a:rPr lang="en-US" altLang="en-US"/>
              <a:pPr/>
              <a:t>‹#›</a:t>
            </a:fld>
            <a:endParaRPr lang="en-US" altLang="en-US"/>
          </a:p>
        </p:txBody>
      </p:sp>
    </p:spTree>
    <p:extLst>
      <p:ext uri="{BB962C8B-B14F-4D97-AF65-F5344CB8AC3E}">
        <p14:creationId xmlns:p14="http://schemas.microsoft.com/office/powerpoint/2010/main" val="3424072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28686485-36DD-5179-70CF-99737B71F9C9}"/>
              </a:ext>
            </a:extLst>
          </p:cNvPr>
          <p:cNvCxnSpPr/>
          <p:nvPr/>
        </p:nvCxnSpPr>
        <p:spPr>
          <a:xfrm>
            <a:off x="5195888" y="24352250"/>
            <a:ext cx="2022157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5196568" y="11239232"/>
            <a:ext cx="20221207" cy="12082880"/>
          </a:xfrm>
        </p:spPr>
        <p:txBody>
          <a:bodyPr anchor="b"/>
          <a:lstStyle>
            <a:lvl1pPr algn="l">
              <a:defRPr sz="11520"/>
            </a:lvl1pPr>
          </a:lstStyle>
          <a:p>
            <a:r>
              <a:rPr lang="en-US"/>
              <a:t>Click to edit Master title style</a:t>
            </a:r>
            <a:endParaRPr lang="en-US" dirty="0"/>
          </a:p>
        </p:txBody>
      </p:sp>
      <p:sp>
        <p:nvSpPr>
          <p:cNvPr id="3" name="Text Placeholder 2"/>
          <p:cNvSpPr>
            <a:spLocks noGrp="1"/>
          </p:cNvSpPr>
          <p:nvPr>
            <p:ph type="body" idx="1"/>
          </p:nvPr>
        </p:nvSpPr>
        <p:spPr>
          <a:xfrm>
            <a:off x="5196571" y="24359657"/>
            <a:ext cx="20221207" cy="6482746"/>
          </a:xfrm>
        </p:spPr>
        <p:txBody>
          <a:bodyPr tIns="91440"/>
          <a:lstStyle>
            <a:lvl1pPr marL="0" indent="0" algn="l">
              <a:buNone/>
              <a:defRPr sz="6480">
                <a:solidFill>
                  <a:schemeClr val="tx1"/>
                </a:solidFill>
              </a:defRPr>
            </a:lvl1pPr>
            <a:lvl2pPr marL="1234440" indent="0">
              <a:buNone/>
              <a:defRPr sz="5400">
                <a:solidFill>
                  <a:schemeClr val="tx1">
                    <a:tint val="75000"/>
                  </a:schemeClr>
                </a:solidFill>
              </a:defRPr>
            </a:lvl2pPr>
            <a:lvl3pPr marL="2468880" indent="0">
              <a:buNone/>
              <a:defRPr sz="4860">
                <a:solidFill>
                  <a:schemeClr val="tx1">
                    <a:tint val="75000"/>
                  </a:schemeClr>
                </a:solidFill>
              </a:defRPr>
            </a:lvl3pPr>
            <a:lvl4pPr marL="3703320" indent="0">
              <a:buNone/>
              <a:defRPr sz="4320">
                <a:solidFill>
                  <a:schemeClr val="tx1">
                    <a:tint val="75000"/>
                  </a:schemeClr>
                </a:solidFill>
              </a:defRPr>
            </a:lvl4pPr>
            <a:lvl5pPr marL="4937760" indent="0">
              <a:buNone/>
              <a:defRPr sz="4320">
                <a:solidFill>
                  <a:schemeClr val="tx1">
                    <a:tint val="75000"/>
                  </a:schemeClr>
                </a:solidFill>
              </a:defRPr>
            </a:lvl5pPr>
            <a:lvl6pPr marL="6172200" indent="0">
              <a:buNone/>
              <a:defRPr sz="4320">
                <a:solidFill>
                  <a:schemeClr val="tx1">
                    <a:tint val="75000"/>
                  </a:schemeClr>
                </a:solidFill>
              </a:defRPr>
            </a:lvl6pPr>
            <a:lvl7pPr marL="7406640" indent="0">
              <a:buNone/>
              <a:defRPr sz="4320">
                <a:solidFill>
                  <a:schemeClr val="tx1">
                    <a:tint val="75000"/>
                  </a:schemeClr>
                </a:solidFill>
              </a:defRPr>
            </a:lvl7pPr>
            <a:lvl8pPr marL="8641080" indent="0">
              <a:buNone/>
              <a:defRPr sz="4320">
                <a:solidFill>
                  <a:schemeClr val="tx1">
                    <a:tint val="75000"/>
                  </a:schemeClr>
                </a:solidFill>
              </a:defRPr>
            </a:lvl8pPr>
            <a:lvl9pPr marL="9875520" indent="0">
              <a:buNone/>
              <a:defRPr sz="432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B57E2968-A097-1855-2C65-E2F42FAFE355}"/>
              </a:ext>
            </a:extLst>
          </p:cNvPr>
          <p:cNvSpPr>
            <a:spLocks noGrp="1"/>
          </p:cNvSpPr>
          <p:nvPr>
            <p:ph type="dt" sz="half" idx="10"/>
          </p:nvPr>
        </p:nvSpPr>
        <p:spPr/>
        <p:txBody>
          <a:bodyPr/>
          <a:lstStyle>
            <a:lvl1pPr>
              <a:defRPr/>
            </a:lvl1pPr>
          </a:lstStyle>
          <a:p>
            <a:pPr>
              <a:defRPr/>
            </a:pPr>
            <a:fld id="{810A484A-2802-704E-B1F9-3BCAEFA859D5}"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5F69F9E3-63B2-D744-2C61-DD47764A109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DC2AF17-8D0E-EB63-FCAF-2AFD145CD34D}"/>
              </a:ext>
            </a:extLst>
          </p:cNvPr>
          <p:cNvSpPr>
            <a:spLocks noGrp="1"/>
          </p:cNvSpPr>
          <p:nvPr>
            <p:ph type="sldNum" sz="quarter" idx="12"/>
          </p:nvPr>
        </p:nvSpPr>
        <p:spPr/>
        <p:txBody>
          <a:bodyPr/>
          <a:lstStyle>
            <a:lvl1pPr>
              <a:defRPr/>
            </a:lvl1pPr>
          </a:lstStyle>
          <a:p>
            <a:fld id="{1B52A187-F6EE-C74D-B58B-9C0EBEEA128C}" type="slidenum">
              <a:rPr lang="en-US" altLang="en-US"/>
              <a:pPr/>
              <a:t>‹#›</a:t>
            </a:fld>
            <a:endParaRPr lang="en-US" altLang="en-US"/>
          </a:p>
        </p:txBody>
      </p:sp>
    </p:spTree>
    <p:extLst>
      <p:ext uri="{BB962C8B-B14F-4D97-AF65-F5344CB8AC3E}">
        <p14:creationId xmlns:p14="http://schemas.microsoft.com/office/powerpoint/2010/main" val="2043521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FCCBAA31-A275-FF01-4EB5-6B2AA739E54E}"/>
              </a:ext>
            </a:extLst>
          </p:cNvPr>
          <p:cNvCxnSpPr/>
          <p:nvPr/>
        </p:nvCxnSpPr>
        <p:spPr>
          <a:xfrm>
            <a:off x="5195888" y="11822113"/>
            <a:ext cx="2365692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5196569" y="5151299"/>
            <a:ext cx="23656835" cy="677955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196566" y="12889190"/>
            <a:ext cx="11253136" cy="220003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7601055" y="12889193"/>
            <a:ext cx="11252347" cy="220003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D20562BB-40DD-D675-8758-89CC935A6C10}"/>
              </a:ext>
            </a:extLst>
          </p:cNvPr>
          <p:cNvSpPr>
            <a:spLocks noGrp="1"/>
          </p:cNvSpPr>
          <p:nvPr>
            <p:ph type="dt" sz="half" idx="10"/>
          </p:nvPr>
        </p:nvSpPr>
        <p:spPr/>
        <p:txBody>
          <a:bodyPr/>
          <a:lstStyle>
            <a:lvl1pPr>
              <a:defRPr/>
            </a:lvl1pPr>
          </a:lstStyle>
          <a:p>
            <a:pPr>
              <a:defRPr/>
            </a:pPr>
            <a:fld id="{B26E5DEF-8C25-504B-8E38-67EE84D5BA1A}" type="datetimeFigureOut">
              <a:rPr lang="en-US"/>
              <a:pPr>
                <a:defRPr/>
              </a:pPr>
              <a:t>4/30/2026</a:t>
            </a:fld>
            <a:endParaRPr lang="en-US" dirty="0"/>
          </a:p>
        </p:txBody>
      </p:sp>
      <p:sp>
        <p:nvSpPr>
          <p:cNvPr id="7" name="Footer Placeholder 5">
            <a:extLst>
              <a:ext uri="{FF2B5EF4-FFF2-40B4-BE49-F238E27FC236}">
                <a16:creationId xmlns:a16="http://schemas.microsoft.com/office/drawing/2014/main" id="{B2AA0552-3655-FFCB-2E20-6C1E79B0274E}"/>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E940D42A-F375-DBB6-B7B5-0B029A47E0D4}"/>
              </a:ext>
            </a:extLst>
          </p:cNvPr>
          <p:cNvSpPr>
            <a:spLocks noGrp="1"/>
          </p:cNvSpPr>
          <p:nvPr>
            <p:ph type="sldNum" sz="quarter" idx="12"/>
          </p:nvPr>
        </p:nvSpPr>
        <p:spPr/>
        <p:txBody>
          <a:bodyPr/>
          <a:lstStyle>
            <a:lvl1pPr>
              <a:defRPr/>
            </a:lvl1pPr>
          </a:lstStyle>
          <a:p>
            <a:fld id="{F00A8C24-1174-1643-A1E0-0907F46A3A19}" type="slidenum">
              <a:rPr lang="en-US" altLang="en-US"/>
              <a:pPr/>
              <a:t>‹#›</a:t>
            </a:fld>
            <a:endParaRPr lang="en-US" altLang="en-US"/>
          </a:p>
        </p:txBody>
      </p:sp>
    </p:spTree>
    <p:extLst>
      <p:ext uri="{BB962C8B-B14F-4D97-AF65-F5344CB8AC3E}">
        <p14:creationId xmlns:p14="http://schemas.microsoft.com/office/powerpoint/2010/main" val="676965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10108641-C6C4-6AA5-A5DD-1C6AABDA3FBC}"/>
              </a:ext>
            </a:extLst>
          </p:cNvPr>
          <p:cNvCxnSpPr/>
          <p:nvPr/>
        </p:nvCxnSpPr>
        <p:spPr>
          <a:xfrm>
            <a:off x="5195888" y="11822113"/>
            <a:ext cx="2365692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5196568" y="5146653"/>
            <a:ext cx="23656838" cy="676044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196567" y="12925123"/>
            <a:ext cx="11252758" cy="5132435"/>
          </a:xfrm>
        </p:spPr>
        <p:txBody>
          <a:bodyPr anchor="b"/>
          <a:lstStyle>
            <a:lvl1pPr marL="0" indent="0">
              <a:lnSpc>
                <a:spcPct val="100000"/>
              </a:lnSpc>
              <a:buNone/>
              <a:defRPr sz="7920" b="0" cap="all" baseline="0">
                <a:solidFill>
                  <a:schemeClr val="accent1"/>
                </a:solidFill>
              </a:defRPr>
            </a:lvl1pPr>
            <a:lvl2pPr marL="1234440" indent="0">
              <a:buNone/>
              <a:defRPr sz="5400" b="1"/>
            </a:lvl2pPr>
            <a:lvl3pPr marL="2468880" indent="0">
              <a:buNone/>
              <a:defRPr sz="4860" b="1"/>
            </a:lvl3pPr>
            <a:lvl4pPr marL="3703320" indent="0">
              <a:buNone/>
              <a:defRPr sz="4320" b="1"/>
            </a:lvl4pPr>
            <a:lvl5pPr marL="4937760" indent="0">
              <a:buNone/>
              <a:defRPr sz="4320" b="1"/>
            </a:lvl5pPr>
            <a:lvl6pPr marL="6172200" indent="0">
              <a:buNone/>
              <a:defRPr sz="4320" b="1"/>
            </a:lvl6pPr>
            <a:lvl7pPr marL="7406640" indent="0">
              <a:buNone/>
              <a:defRPr sz="4320" b="1"/>
            </a:lvl7pPr>
            <a:lvl8pPr marL="8641080" indent="0">
              <a:buNone/>
              <a:defRPr sz="4320" b="1"/>
            </a:lvl8pPr>
            <a:lvl9pPr marL="9875520" indent="0">
              <a:buNone/>
              <a:defRPr sz="4320" b="1"/>
            </a:lvl9pPr>
          </a:lstStyle>
          <a:p>
            <a:pPr lvl="0"/>
            <a:r>
              <a:rPr lang="en-US"/>
              <a:t>Click to edit Master text styles</a:t>
            </a:r>
          </a:p>
        </p:txBody>
      </p:sp>
      <p:sp>
        <p:nvSpPr>
          <p:cNvPr id="4" name="Content Placeholder 3"/>
          <p:cNvSpPr>
            <a:spLocks noGrp="1"/>
          </p:cNvSpPr>
          <p:nvPr>
            <p:ph sz="half" idx="2"/>
          </p:nvPr>
        </p:nvSpPr>
        <p:spPr>
          <a:xfrm>
            <a:off x="5196567" y="18075331"/>
            <a:ext cx="11252758" cy="169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7601055" y="12947229"/>
            <a:ext cx="11252347" cy="5134317"/>
          </a:xfrm>
        </p:spPr>
        <p:txBody>
          <a:bodyPr anchor="b"/>
          <a:lstStyle>
            <a:lvl1pPr marL="0" indent="0">
              <a:lnSpc>
                <a:spcPct val="100000"/>
              </a:lnSpc>
              <a:buNone/>
              <a:defRPr sz="7920" b="0" cap="all" baseline="0">
                <a:solidFill>
                  <a:schemeClr val="accent1"/>
                </a:solidFill>
              </a:defRPr>
            </a:lvl1pPr>
            <a:lvl2pPr marL="1234440" indent="0">
              <a:buNone/>
              <a:defRPr sz="5400" b="1"/>
            </a:lvl2pPr>
            <a:lvl3pPr marL="2468880" indent="0">
              <a:buNone/>
              <a:defRPr sz="4860" b="1"/>
            </a:lvl3pPr>
            <a:lvl4pPr marL="3703320" indent="0">
              <a:buNone/>
              <a:defRPr sz="4320" b="1"/>
            </a:lvl4pPr>
            <a:lvl5pPr marL="4937760" indent="0">
              <a:buNone/>
              <a:defRPr sz="4320" b="1"/>
            </a:lvl5pPr>
            <a:lvl6pPr marL="6172200" indent="0">
              <a:buNone/>
              <a:defRPr sz="4320" b="1"/>
            </a:lvl6pPr>
            <a:lvl7pPr marL="7406640" indent="0">
              <a:buNone/>
              <a:defRPr sz="4320" b="1"/>
            </a:lvl7pPr>
            <a:lvl8pPr marL="8641080" indent="0">
              <a:buNone/>
              <a:defRPr sz="4320" b="1"/>
            </a:lvl8pPr>
            <a:lvl9pPr marL="9875520" indent="0">
              <a:buNone/>
              <a:defRPr sz="4320" b="1"/>
            </a:lvl9pPr>
          </a:lstStyle>
          <a:p>
            <a:pPr lvl="0"/>
            <a:r>
              <a:rPr lang="en-US"/>
              <a:t>Click to edit Master text styles</a:t>
            </a:r>
          </a:p>
        </p:txBody>
      </p:sp>
      <p:sp>
        <p:nvSpPr>
          <p:cNvPr id="6" name="Content Placeholder 5"/>
          <p:cNvSpPr>
            <a:spLocks noGrp="1"/>
          </p:cNvSpPr>
          <p:nvPr>
            <p:ph sz="quarter" idx="4"/>
          </p:nvPr>
        </p:nvSpPr>
        <p:spPr>
          <a:xfrm>
            <a:off x="17601055" y="18057546"/>
            <a:ext cx="11252347" cy="168791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a16="http://schemas.microsoft.com/office/drawing/2014/main" id="{FAE826A3-C7D5-F2FA-1732-3221225CED59}"/>
              </a:ext>
            </a:extLst>
          </p:cNvPr>
          <p:cNvSpPr>
            <a:spLocks noGrp="1"/>
          </p:cNvSpPr>
          <p:nvPr>
            <p:ph type="dt" sz="half" idx="10"/>
          </p:nvPr>
        </p:nvSpPr>
        <p:spPr/>
        <p:txBody>
          <a:bodyPr/>
          <a:lstStyle>
            <a:lvl1pPr>
              <a:defRPr/>
            </a:lvl1pPr>
          </a:lstStyle>
          <a:p>
            <a:pPr>
              <a:defRPr/>
            </a:pPr>
            <a:fld id="{C052C62F-55C7-4E43-B945-B563FE58D35D}" type="datetimeFigureOut">
              <a:rPr lang="en-US"/>
              <a:pPr>
                <a:defRPr/>
              </a:pPr>
              <a:t>4/30/2026</a:t>
            </a:fld>
            <a:endParaRPr lang="en-US" dirty="0"/>
          </a:p>
        </p:txBody>
      </p:sp>
      <p:sp>
        <p:nvSpPr>
          <p:cNvPr id="9" name="Footer Placeholder 7">
            <a:extLst>
              <a:ext uri="{FF2B5EF4-FFF2-40B4-BE49-F238E27FC236}">
                <a16:creationId xmlns:a16="http://schemas.microsoft.com/office/drawing/2014/main" id="{C1D937F5-9642-6A07-2F5A-10BBDED0CD96}"/>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8">
            <a:extLst>
              <a:ext uri="{FF2B5EF4-FFF2-40B4-BE49-F238E27FC236}">
                <a16:creationId xmlns:a16="http://schemas.microsoft.com/office/drawing/2014/main" id="{21D922EF-C9C0-888F-4F3B-93DDAF165B1F}"/>
              </a:ext>
            </a:extLst>
          </p:cNvPr>
          <p:cNvSpPr>
            <a:spLocks noGrp="1"/>
          </p:cNvSpPr>
          <p:nvPr>
            <p:ph type="sldNum" sz="quarter" idx="12"/>
          </p:nvPr>
        </p:nvSpPr>
        <p:spPr/>
        <p:txBody>
          <a:bodyPr/>
          <a:lstStyle>
            <a:lvl1pPr>
              <a:defRPr/>
            </a:lvl1pPr>
          </a:lstStyle>
          <a:p>
            <a:fld id="{CCBC08F9-DEB7-D943-8F5F-64A5BC2EA5B8}" type="slidenum">
              <a:rPr lang="en-US" altLang="en-US"/>
              <a:pPr/>
              <a:t>‹#›</a:t>
            </a:fld>
            <a:endParaRPr lang="en-US" altLang="en-US"/>
          </a:p>
        </p:txBody>
      </p:sp>
    </p:spTree>
    <p:extLst>
      <p:ext uri="{BB962C8B-B14F-4D97-AF65-F5344CB8AC3E}">
        <p14:creationId xmlns:p14="http://schemas.microsoft.com/office/powerpoint/2010/main" val="1760135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C0632FB6-0499-B0BE-4FE4-E6C600CC159F}"/>
              </a:ext>
            </a:extLst>
          </p:cNvPr>
          <p:cNvCxnSpPr/>
          <p:nvPr/>
        </p:nvCxnSpPr>
        <p:spPr>
          <a:xfrm>
            <a:off x="5195888" y="11822113"/>
            <a:ext cx="2365692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9107D0DF-5AF8-A859-6E98-67F87F3FA284}"/>
              </a:ext>
            </a:extLst>
          </p:cNvPr>
          <p:cNvSpPr>
            <a:spLocks noGrp="1"/>
          </p:cNvSpPr>
          <p:nvPr>
            <p:ph type="dt" sz="half" idx="10"/>
          </p:nvPr>
        </p:nvSpPr>
        <p:spPr/>
        <p:txBody>
          <a:bodyPr/>
          <a:lstStyle>
            <a:lvl1pPr>
              <a:defRPr/>
            </a:lvl1pPr>
          </a:lstStyle>
          <a:p>
            <a:pPr>
              <a:defRPr/>
            </a:pPr>
            <a:fld id="{7B4D6EF4-6DF3-4C46-8B39-D1B790914883}" type="datetimeFigureOut">
              <a:rPr lang="en-US"/>
              <a:pPr>
                <a:defRPr/>
              </a:pPr>
              <a:t>4/30/2026</a:t>
            </a:fld>
            <a:endParaRPr lang="en-US" dirty="0"/>
          </a:p>
        </p:txBody>
      </p:sp>
      <p:sp>
        <p:nvSpPr>
          <p:cNvPr id="5" name="Footer Placeholder 3">
            <a:extLst>
              <a:ext uri="{FF2B5EF4-FFF2-40B4-BE49-F238E27FC236}">
                <a16:creationId xmlns:a16="http://schemas.microsoft.com/office/drawing/2014/main" id="{3942D041-09E0-49D8-B727-006FBE3B96B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A55559C2-3573-B15F-BFCB-F4EFF96F5D6D}"/>
              </a:ext>
            </a:extLst>
          </p:cNvPr>
          <p:cNvSpPr>
            <a:spLocks noGrp="1"/>
          </p:cNvSpPr>
          <p:nvPr>
            <p:ph type="sldNum" sz="quarter" idx="12"/>
          </p:nvPr>
        </p:nvSpPr>
        <p:spPr/>
        <p:txBody>
          <a:bodyPr/>
          <a:lstStyle>
            <a:lvl1pPr>
              <a:defRPr/>
            </a:lvl1pPr>
          </a:lstStyle>
          <a:p>
            <a:fld id="{6A385D7D-1E7C-9B47-81B1-98CBADCA7964}" type="slidenum">
              <a:rPr lang="en-US" altLang="en-US"/>
              <a:pPr/>
              <a:t>‹#›</a:t>
            </a:fld>
            <a:endParaRPr lang="en-US" altLang="en-US"/>
          </a:p>
        </p:txBody>
      </p:sp>
    </p:spTree>
    <p:extLst>
      <p:ext uri="{BB962C8B-B14F-4D97-AF65-F5344CB8AC3E}">
        <p14:creationId xmlns:p14="http://schemas.microsoft.com/office/powerpoint/2010/main" val="1358977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9B756EC-ED77-B40D-2F90-930272E13067}"/>
              </a:ext>
            </a:extLst>
          </p:cNvPr>
          <p:cNvSpPr>
            <a:spLocks noGrp="1"/>
          </p:cNvSpPr>
          <p:nvPr>
            <p:ph type="dt" sz="half" idx="10"/>
          </p:nvPr>
        </p:nvSpPr>
        <p:spPr/>
        <p:txBody>
          <a:bodyPr/>
          <a:lstStyle>
            <a:lvl1pPr>
              <a:defRPr/>
            </a:lvl1pPr>
          </a:lstStyle>
          <a:p>
            <a:pPr>
              <a:defRPr/>
            </a:pPr>
            <a:fld id="{00F30142-C557-614E-93CB-31606C4A4D60}" type="datetimeFigureOut">
              <a:rPr lang="en-US"/>
              <a:pPr>
                <a:defRPr/>
              </a:pPr>
              <a:t>4/30/2026</a:t>
            </a:fld>
            <a:endParaRPr lang="en-US" dirty="0"/>
          </a:p>
        </p:txBody>
      </p:sp>
      <p:sp>
        <p:nvSpPr>
          <p:cNvPr id="3" name="Footer Placeholder 4">
            <a:extLst>
              <a:ext uri="{FF2B5EF4-FFF2-40B4-BE49-F238E27FC236}">
                <a16:creationId xmlns:a16="http://schemas.microsoft.com/office/drawing/2014/main" id="{03F4C415-BEA9-10FE-4275-629DCE8640A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0320E2C0-D49F-3486-628D-7952325B4EA3}"/>
              </a:ext>
            </a:extLst>
          </p:cNvPr>
          <p:cNvSpPr>
            <a:spLocks noGrp="1"/>
          </p:cNvSpPr>
          <p:nvPr>
            <p:ph type="sldNum" sz="quarter" idx="12"/>
          </p:nvPr>
        </p:nvSpPr>
        <p:spPr/>
        <p:txBody>
          <a:bodyPr/>
          <a:lstStyle>
            <a:lvl1pPr>
              <a:defRPr/>
            </a:lvl1pPr>
          </a:lstStyle>
          <a:p>
            <a:fld id="{D00F4137-660A-1248-988D-046AE2D66F04}" type="slidenum">
              <a:rPr lang="en-US" altLang="en-US"/>
              <a:pPr/>
              <a:t>‹#›</a:t>
            </a:fld>
            <a:endParaRPr lang="en-US" altLang="en-US"/>
          </a:p>
        </p:txBody>
      </p:sp>
    </p:spTree>
    <p:extLst>
      <p:ext uri="{BB962C8B-B14F-4D97-AF65-F5344CB8AC3E}">
        <p14:creationId xmlns:p14="http://schemas.microsoft.com/office/powerpoint/2010/main" val="1827871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153ECFB2-6D08-D0F4-D86C-2436337EBE12}"/>
              </a:ext>
            </a:extLst>
          </p:cNvPr>
          <p:cNvCxnSpPr/>
          <p:nvPr/>
        </p:nvCxnSpPr>
        <p:spPr>
          <a:xfrm>
            <a:off x="5189538" y="20515263"/>
            <a:ext cx="872490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5180551" y="5113430"/>
            <a:ext cx="8733420" cy="14381549"/>
          </a:xfrm>
        </p:spPr>
        <p:txBody>
          <a:bodyPr anchor="b"/>
          <a:lstStyle>
            <a:lvl1pPr algn="l">
              <a:defRPr sz="8640"/>
            </a:lvl1pPr>
          </a:lstStyle>
          <a:p>
            <a:r>
              <a:rPr lang="en-US"/>
              <a:t>Click to edit Master title style</a:t>
            </a:r>
            <a:endParaRPr lang="en-US" dirty="0"/>
          </a:p>
        </p:txBody>
      </p:sp>
      <p:sp>
        <p:nvSpPr>
          <p:cNvPr id="3" name="Content Placeholder 2"/>
          <p:cNvSpPr>
            <a:spLocks noGrp="1"/>
          </p:cNvSpPr>
          <p:nvPr>
            <p:ph idx="1"/>
          </p:nvPr>
        </p:nvSpPr>
        <p:spPr>
          <a:xfrm>
            <a:off x="15071962" y="5113434"/>
            <a:ext cx="13781441" cy="2981648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180553" y="20515152"/>
            <a:ext cx="8738528" cy="14388358"/>
          </a:xfrm>
        </p:spPr>
        <p:txBody>
          <a:bodyPr/>
          <a:lstStyle>
            <a:lvl1pPr marL="0" indent="0" algn="l">
              <a:buNone/>
              <a:defRPr sz="5760"/>
            </a:lvl1pPr>
            <a:lvl2pPr marL="1234440" indent="0">
              <a:buNone/>
              <a:defRPr sz="3780"/>
            </a:lvl2pPr>
            <a:lvl3pPr marL="2468880" indent="0">
              <a:buNone/>
              <a:defRPr sz="3240"/>
            </a:lvl3pPr>
            <a:lvl4pPr marL="3703320" indent="0">
              <a:buNone/>
              <a:defRPr sz="2700"/>
            </a:lvl4pPr>
            <a:lvl5pPr marL="4937760" indent="0">
              <a:buNone/>
              <a:defRPr sz="2700"/>
            </a:lvl5pPr>
            <a:lvl6pPr marL="6172200" indent="0">
              <a:buNone/>
              <a:defRPr sz="2700"/>
            </a:lvl6pPr>
            <a:lvl7pPr marL="7406640" indent="0">
              <a:buNone/>
              <a:defRPr sz="2700"/>
            </a:lvl7pPr>
            <a:lvl8pPr marL="8641080" indent="0">
              <a:buNone/>
              <a:defRPr sz="2700"/>
            </a:lvl8pPr>
            <a:lvl9pPr marL="9875520" indent="0">
              <a:buNone/>
              <a:defRPr sz="2700"/>
            </a:lvl9pPr>
          </a:lstStyle>
          <a:p>
            <a:pPr lvl="0"/>
            <a:r>
              <a:rPr lang="en-US"/>
              <a:t>Click to edit Master text styles</a:t>
            </a:r>
          </a:p>
        </p:txBody>
      </p:sp>
      <p:sp>
        <p:nvSpPr>
          <p:cNvPr id="6" name="Date Placeholder 4">
            <a:extLst>
              <a:ext uri="{FF2B5EF4-FFF2-40B4-BE49-F238E27FC236}">
                <a16:creationId xmlns:a16="http://schemas.microsoft.com/office/drawing/2014/main" id="{F03E4285-F3DC-0A41-2FD7-3441C9BCD270}"/>
              </a:ext>
            </a:extLst>
          </p:cNvPr>
          <p:cNvSpPr>
            <a:spLocks noGrp="1"/>
          </p:cNvSpPr>
          <p:nvPr>
            <p:ph type="dt" sz="half" idx="10"/>
          </p:nvPr>
        </p:nvSpPr>
        <p:spPr/>
        <p:txBody>
          <a:bodyPr/>
          <a:lstStyle>
            <a:lvl1pPr>
              <a:defRPr/>
            </a:lvl1pPr>
          </a:lstStyle>
          <a:p>
            <a:pPr>
              <a:defRPr/>
            </a:pPr>
            <a:fld id="{B5A06190-11E8-8346-9926-EC37B77A8D26}" type="datetimeFigureOut">
              <a:rPr lang="en-US"/>
              <a:pPr>
                <a:defRPr/>
              </a:pPr>
              <a:t>4/30/2026</a:t>
            </a:fld>
            <a:endParaRPr lang="en-US" dirty="0"/>
          </a:p>
        </p:txBody>
      </p:sp>
      <p:sp>
        <p:nvSpPr>
          <p:cNvPr id="7" name="Footer Placeholder 5">
            <a:extLst>
              <a:ext uri="{FF2B5EF4-FFF2-40B4-BE49-F238E27FC236}">
                <a16:creationId xmlns:a16="http://schemas.microsoft.com/office/drawing/2014/main" id="{DC497EEE-D107-1DD2-4F48-517FEC2394E8}"/>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DF8DCF59-C447-74DF-F732-DF9474EC8C2E}"/>
              </a:ext>
            </a:extLst>
          </p:cNvPr>
          <p:cNvSpPr>
            <a:spLocks noGrp="1"/>
          </p:cNvSpPr>
          <p:nvPr>
            <p:ph type="sldNum" sz="quarter" idx="12"/>
          </p:nvPr>
        </p:nvSpPr>
        <p:spPr/>
        <p:txBody>
          <a:bodyPr/>
          <a:lstStyle>
            <a:lvl1pPr>
              <a:defRPr/>
            </a:lvl1pPr>
          </a:lstStyle>
          <a:p>
            <a:fld id="{D8DDC51E-6ACA-EA4F-84BF-90CC45803A43}" type="slidenum">
              <a:rPr lang="en-US" altLang="en-US"/>
              <a:pPr/>
              <a:t>‹#›</a:t>
            </a:fld>
            <a:endParaRPr lang="en-US" altLang="en-US"/>
          </a:p>
        </p:txBody>
      </p:sp>
    </p:spTree>
    <p:extLst>
      <p:ext uri="{BB962C8B-B14F-4D97-AF65-F5344CB8AC3E}">
        <p14:creationId xmlns:p14="http://schemas.microsoft.com/office/powerpoint/2010/main" val="2621765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6">
            <a:extLst>
              <a:ext uri="{FF2B5EF4-FFF2-40B4-BE49-F238E27FC236}">
                <a16:creationId xmlns:a16="http://schemas.microsoft.com/office/drawing/2014/main" id="{FFAF1629-15BE-F637-9D3F-456B161E4402}"/>
              </a:ext>
            </a:extLst>
          </p:cNvPr>
          <p:cNvGrpSpPr>
            <a:grpSpLocks/>
          </p:cNvGrpSpPr>
          <p:nvPr/>
        </p:nvGrpSpPr>
        <p:grpSpPr bwMode="auto">
          <a:xfrm>
            <a:off x="17987963" y="3086100"/>
            <a:ext cx="12639675" cy="32953325"/>
            <a:chOff x="6852919" y="583365"/>
            <a:chExt cx="4681849" cy="5181928"/>
          </a:xfrm>
        </p:grpSpPr>
        <p:sp>
          <p:nvSpPr>
            <p:cNvPr id="6" name="Rectangle 5">
              <a:extLst>
                <a:ext uri="{FF2B5EF4-FFF2-40B4-BE49-F238E27FC236}">
                  <a16:creationId xmlns:a16="http://schemas.microsoft.com/office/drawing/2014/main" id="{D416D252-8725-F821-1095-CDD878C47CCB}"/>
                </a:ext>
              </a:extLst>
            </p:cNvPr>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7" name="Rectangle 6">
              <a:extLst>
                <a:ext uri="{FF2B5EF4-FFF2-40B4-BE49-F238E27FC236}">
                  <a16:creationId xmlns:a16="http://schemas.microsoft.com/office/drawing/2014/main" id="{B5779C99-097A-52A3-F994-F02445C65B0D}"/>
                </a:ext>
              </a:extLst>
            </p:cNvPr>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cxnSp>
        <p:nvCxnSpPr>
          <p:cNvPr id="8" name="Straight Connector 7">
            <a:extLst>
              <a:ext uri="{FF2B5EF4-FFF2-40B4-BE49-F238E27FC236}">
                <a16:creationId xmlns:a16="http://schemas.microsoft.com/office/drawing/2014/main" id="{42C5C034-2C2C-050C-B786-9AD62D29E6F3}"/>
              </a:ext>
            </a:extLst>
          </p:cNvPr>
          <p:cNvCxnSpPr/>
          <p:nvPr/>
        </p:nvCxnSpPr>
        <p:spPr>
          <a:xfrm>
            <a:off x="5187950" y="20118388"/>
            <a:ext cx="1167130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5198935" y="7228883"/>
            <a:ext cx="11681766" cy="11715738"/>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20304461" y="7184278"/>
            <a:ext cx="8045993" cy="24744493"/>
          </a:xfrm>
          <a:solidFill>
            <a:schemeClr val="bg1">
              <a:lumMod val="85000"/>
            </a:schemeClr>
          </a:solidFill>
          <a:ln w="9525" cap="sq">
            <a:noFill/>
            <a:miter lim="800000"/>
          </a:ln>
          <a:effectLst/>
        </p:spPr>
        <p:txBody>
          <a:bodyPr rtlCol="0">
            <a:normAutofit/>
          </a:bodyPr>
          <a:lstStyle>
            <a:lvl1pPr marL="0" indent="0" algn="ctr">
              <a:buNone/>
              <a:defRPr sz="8640"/>
            </a:lvl1pPr>
            <a:lvl2pPr marL="1234440" indent="0">
              <a:buNone/>
              <a:defRPr sz="7560"/>
            </a:lvl2pPr>
            <a:lvl3pPr marL="2468880" indent="0">
              <a:buNone/>
              <a:defRPr sz="6480"/>
            </a:lvl3pPr>
            <a:lvl4pPr marL="3703320" indent="0">
              <a:buNone/>
              <a:defRPr sz="5400"/>
            </a:lvl4pPr>
            <a:lvl5pPr marL="4937760" indent="0">
              <a:buNone/>
              <a:defRPr sz="5400"/>
            </a:lvl5pPr>
            <a:lvl6pPr marL="6172200" indent="0">
              <a:buNone/>
              <a:defRPr sz="5400"/>
            </a:lvl6pPr>
            <a:lvl7pPr marL="7406640" indent="0">
              <a:buNone/>
              <a:defRPr sz="5400"/>
            </a:lvl7pPr>
            <a:lvl8pPr marL="8641080" indent="0">
              <a:buNone/>
              <a:defRPr sz="5400"/>
            </a:lvl8pPr>
            <a:lvl9pPr marL="9875520" indent="0">
              <a:buNone/>
              <a:defRPr sz="5400"/>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5196571" y="20134349"/>
            <a:ext cx="11665030" cy="12823949"/>
          </a:xfrm>
        </p:spPr>
        <p:txBody>
          <a:bodyPr/>
          <a:lstStyle>
            <a:lvl1pPr marL="0" indent="0" algn="l">
              <a:buNone/>
              <a:defRPr sz="6480"/>
            </a:lvl1pPr>
            <a:lvl2pPr marL="1234440" indent="0">
              <a:buNone/>
              <a:defRPr sz="3780"/>
            </a:lvl2pPr>
            <a:lvl3pPr marL="2468880" indent="0">
              <a:buNone/>
              <a:defRPr sz="3240"/>
            </a:lvl3pPr>
            <a:lvl4pPr marL="3703320" indent="0">
              <a:buNone/>
              <a:defRPr sz="2700"/>
            </a:lvl4pPr>
            <a:lvl5pPr marL="4937760" indent="0">
              <a:buNone/>
              <a:defRPr sz="2700"/>
            </a:lvl5pPr>
            <a:lvl6pPr marL="6172200" indent="0">
              <a:buNone/>
              <a:defRPr sz="2700"/>
            </a:lvl6pPr>
            <a:lvl7pPr marL="7406640" indent="0">
              <a:buNone/>
              <a:defRPr sz="2700"/>
            </a:lvl7pPr>
            <a:lvl8pPr marL="8641080" indent="0">
              <a:buNone/>
              <a:defRPr sz="2700"/>
            </a:lvl8pPr>
            <a:lvl9pPr marL="9875520" indent="0">
              <a:buNone/>
              <a:defRPr sz="2700"/>
            </a:lvl9pPr>
          </a:lstStyle>
          <a:p>
            <a:pPr lvl="0"/>
            <a:r>
              <a:rPr lang="en-US"/>
              <a:t>Click to edit Master text styles</a:t>
            </a:r>
          </a:p>
        </p:txBody>
      </p:sp>
      <p:sp>
        <p:nvSpPr>
          <p:cNvPr id="9" name="Date Placeholder 4">
            <a:extLst>
              <a:ext uri="{FF2B5EF4-FFF2-40B4-BE49-F238E27FC236}">
                <a16:creationId xmlns:a16="http://schemas.microsoft.com/office/drawing/2014/main" id="{F1D0768F-7768-AC93-041A-CA5B50715942}"/>
              </a:ext>
            </a:extLst>
          </p:cNvPr>
          <p:cNvSpPr>
            <a:spLocks noGrp="1"/>
          </p:cNvSpPr>
          <p:nvPr>
            <p:ph type="dt" sz="half" idx="10"/>
          </p:nvPr>
        </p:nvSpPr>
        <p:spPr>
          <a:xfrm>
            <a:off x="5172075" y="35007550"/>
            <a:ext cx="11709400" cy="2047875"/>
          </a:xfrm>
        </p:spPr>
        <p:txBody>
          <a:bodyPr/>
          <a:lstStyle>
            <a:lvl1pPr algn="l">
              <a:defRPr/>
            </a:lvl1pPr>
          </a:lstStyle>
          <a:p>
            <a:pPr>
              <a:defRPr/>
            </a:pPr>
            <a:fld id="{D2CBE47F-9088-ED4F-9758-31F81AE289CD}" type="datetimeFigureOut">
              <a:rPr lang="en-US"/>
              <a:pPr>
                <a:defRPr/>
              </a:pPr>
              <a:t>4/30/2026</a:t>
            </a:fld>
            <a:endParaRPr lang="en-US" dirty="0"/>
          </a:p>
        </p:txBody>
      </p:sp>
      <p:sp>
        <p:nvSpPr>
          <p:cNvPr id="10" name="Footer Placeholder 5">
            <a:extLst>
              <a:ext uri="{FF2B5EF4-FFF2-40B4-BE49-F238E27FC236}">
                <a16:creationId xmlns:a16="http://schemas.microsoft.com/office/drawing/2014/main" id="{CC748AD9-54F1-918C-4219-5724D27909F3}"/>
              </a:ext>
            </a:extLst>
          </p:cNvPr>
          <p:cNvSpPr>
            <a:spLocks noGrp="1"/>
          </p:cNvSpPr>
          <p:nvPr>
            <p:ph type="ftr" sz="quarter" idx="11"/>
          </p:nvPr>
        </p:nvSpPr>
        <p:spPr>
          <a:xfrm>
            <a:off x="5175250" y="2039938"/>
            <a:ext cx="11706225" cy="2052637"/>
          </a:xfrm>
        </p:spPr>
        <p:txBody>
          <a:bodyPr/>
          <a:lstStyle>
            <a:lvl1pPr>
              <a:defRPr/>
            </a:lvl1pPr>
          </a:lstStyle>
          <a:p>
            <a:pPr>
              <a:defRPr/>
            </a:pPr>
            <a:endParaRPr lang="en-US"/>
          </a:p>
        </p:txBody>
      </p:sp>
      <p:sp>
        <p:nvSpPr>
          <p:cNvPr id="11" name="Slide Number Placeholder 6">
            <a:extLst>
              <a:ext uri="{FF2B5EF4-FFF2-40B4-BE49-F238E27FC236}">
                <a16:creationId xmlns:a16="http://schemas.microsoft.com/office/drawing/2014/main" id="{5CD1FBE1-3DAA-189F-E572-171DD6E4430E}"/>
              </a:ext>
            </a:extLst>
          </p:cNvPr>
          <p:cNvSpPr>
            <a:spLocks noGrp="1"/>
          </p:cNvSpPr>
          <p:nvPr>
            <p:ph type="sldNum" sz="quarter" idx="12"/>
          </p:nvPr>
        </p:nvSpPr>
        <p:spPr/>
        <p:txBody>
          <a:bodyPr/>
          <a:lstStyle>
            <a:lvl1pPr>
              <a:defRPr/>
            </a:lvl1pPr>
          </a:lstStyle>
          <a:p>
            <a:fld id="{727B9A70-17F5-8C43-84A4-46A92C39EF31}" type="slidenum">
              <a:rPr lang="en-US" altLang="en-US"/>
              <a:pPr/>
              <a:t>‹#›</a:t>
            </a:fld>
            <a:endParaRPr lang="en-US" altLang="en-US"/>
          </a:p>
        </p:txBody>
      </p:sp>
    </p:spTree>
    <p:extLst>
      <p:ext uri="{BB962C8B-B14F-4D97-AF65-F5344CB8AC3E}">
        <p14:creationId xmlns:p14="http://schemas.microsoft.com/office/powerpoint/2010/main" val="1774531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1">
          <a:gsLst>
            <a:gs pos="0">
              <a:srgbClr val="ECEAE7"/>
            </a:gs>
            <a:gs pos="100000">
              <a:srgbClr val="CAC6C1"/>
            </a:gs>
          </a:gsLst>
          <a:path path="shape">
            <a:fillToRect l="50000" t="50000" r="50000" b="5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503371-DF12-3A5C-5184-D04F8B0E8550}"/>
              </a:ext>
            </a:extLst>
          </p:cNvPr>
          <p:cNvSpPr/>
          <p:nvPr/>
        </p:nvSpPr>
        <p:spPr>
          <a:xfrm>
            <a:off x="0" y="12900025"/>
            <a:ext cx="32918400" cy="26109613"/>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027" name="Picture 11">
            <a:extLst>
              <a:ext uri="{FF2B5EF4-FFF2-40B4-BE49-F238E27FC236}">
                <a16:creationId xmlns:a16="http://schemas.microsoft.com/office/drawing/2014/main" id="{F701E98F-F6ED-F80D-D02A-4306BBD39A4F}"/>
              </a:ext>
            </a:extLst>
          </p:cNvPr>
          <p:cNvPicPr>
            <a:picLocks noChangeAspect="1"/>
          </p:cNvPicPr>
          <p:nvPr/>
        </p:nvPicPr>
        <p:blipFill>
          <a:blip r:embed="rId14">
            <a:extLst>
              <a:ext uri="{28A0092B-C50C-407E-A947-70E740481C1C}">
                <a14:useLocalDpi xmlns:a14="http://schemas.microsoft.com/office/drawing/2010/main" val="0"/>
              </a:ext>
            </a:extLst>
          </a:blip>
          <a:srcRect l="12500" t="1538" r="12500" b="-1538"/>
          <a:stretch>
            <a:fillRect/>
          </a:stretch>
        </p:blipFill>
        <p:spPr bwMode="auto">
          <a:xfrm>
            <a:off x="0" y="39009638"/>
            <a:ext cx="32918400" cy="495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a:extLst>
              <a:ext uri="{FF2B5EF4-FFF2-40B4-BE49-F238E27FC236}">
                <a16:creationId xmlns:a16="http://schemas.microsoft.com/office/drawing/2014/main" id="{EEE9BF12-EFB3-1232-4232-8E6F639C4BF0}"/>
              </a:ext>
            </a:extLst>
          </p:cNvPr>
          <p:cNvCxnSpPr/>
          <p:nvPr/>
        </p:nvCxnSpPr>
        <p:spPr>
          <a:xfrm>
            <a:off x="0" y="39047738"/>
            <a:ext cx="329184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D3E1CD41-413A-7C0C-76CC-179DCCCD5E2D}"/>
              </a:ext>
            </a:extLst>
          </p:cNvPr>
          <p:cNvSpPr>
            <a:spLocks noGrp="1"/>
          </p:cNvSpPr>
          <p:nvPr>
            <p:ph type="title"/>
          </p:nvPr>
        </p:nvSpPr>
        <p:spPr>
          <a:xfrm>
            <a:off x="5195888" y="5148263"/>
            <a:ext cx="23656925" cy="671512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30" name="Text Placeholder 2">
            <a:extLst>
              <a:ext uri="{FF2B5EF4-FFF2-40B4-BE49-F238E27FC236}">
                <a16:creationId xmlns:a16="http://schemas.microsoft.com/office/drawing/2014/main" id="{56325B08-EEDE-87CE-302A-4C834C7CDFF0}"/>
              </a:ext>
            </a:extLst>
          </p:cNvPr>
          <p:cNvSpPr>
            <a:spLocks noGrp="1"/>
          </p:cNvSpPr>
          <p:nvPr>
            <p:ph type="body" idx="1"/>
          </p:nvPr>
        </p:nvSpPr>
        <p:spPr bwMode="auto">
          <a:xfrm>
            <a:off x="5195888" y="12900025"/>
            <a:ext cx="23656925" cy="2208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04CB0DB2-A4C7-85B7-D3BF-74D21BEBC2C8}"/>
              </a:ext>
            </a:extLst>
          </p:cNvPr>
          <p:cNvSpPr>
            <a:spLocks noGrp="1"/>
          </p:cNvSpPr>
          <p:nvPr>
            <p:ph type="dt" sz="half" idx="2"/>
          </p:nvPr>
        </p:nvSpPr>
        <p:spPr>
          <a:xfrm>
            <a:off x="20327938" y="2114550"/>
            <a:ext cx="8524875" cy="1978025"/>
          </a:xfrm>
          <a:prstGeom prst="rect">
            <a:avLst/>
          </a:prstGeom>
        </p:spPr>
        <p:txBody>
          <a:bodyPr vert="horz" lIns="91440" tIns="45720" rIns="91440" bIns="45720" rtlCol="0" anchor="ctr"/>
          <a:lstStyle>
            <a:lvl1pPr algn="r">
              <a:defRPr sz="3600">
                <a:solidFill>
                  <a:schemeClr val="tx1">
                    <a:tint val="75000"/>
                  </a:schemeClr>
                </a:solidFill>
                <a:latin typeface="Times New Roman" charset="0"/>
              </a:defRPr>
            </a:lvl1pPr>
          </a:lstStyle>
          <a:p>
            <a:pPr>
              <a:defRPr/>
            </a:pPr>
            <a:fld id="{1D29B634-9682-7D4E-9B5E-8D51F530CD7C}" type="datetimeFigureOut">
              <a:rPr lang="en-US"/>
              <a:pPr>
                <a:defRPr/>
              </a:pPr>
              <a:t>4/30/2026</a:t>
            </a:fld>
            <a:endParaRPr lang="en-US" dirty="0"/>
          </a:p>
        </p:txBody>
      </p:sp>
      <p:sp>
        <p:nvSpPr>
          <p:cNvPr id="5" name="Footer Placeholder 4">
            <a:extLst>
              <a:ext uri="{FF2B5EF4-FFF2-40B4-BE49-F238E27FC236}">
                <a16:creationId xmlns:a16="http://schemas.microsoft.com/office/drawing/2014/main" id="{4484FE19-61F4-E48D-D687-9CD4340920E6}"/>
              </a:ext>
            </a:extLst>
          </p:cNvPr>
          <p:cNvSpPr>
            <a:spLocks noGrp="1"/>
          </p:cNvSpPr>
          <p:nvPr>
            <p:ph type="ftr" sz="quarter" idx="3"/>
          </p:nvPr>
        </p:nvSpPr>
        <p:spPr>
          <a:xfrm>
            <a:off x="5195888" y="2108200"/>
            <a:ext cx="14522450" cy="1978025"/>
          </a:xfrm>
          <a:prstGeom prst="rect">
            <a:avLst/>
          </a:prstGeom>
        </p:spPr>
        <p:txBody>
          <a:bodyPr vert="horz" lIns="91440" tIns="45720" rIns="91440" bIns="45720" rtlCol="0" anchor="ctr"/>
          <a:lstStyle>
            <a:lvl1pPr algn="l">
              <a:defRPr sz="3600">
                <a:solidFill>
                  <a:schemeClr val="tx1">
                    <a:tint val="75000"/>
                  </a:schemeClr>
                </a:solidFill>
                <a:latin typeface="Times New Roman" charset="0"/>
              </a:defRPr>
            </a:lvl1pPr>
          </a:lstStyle>
          <a:p>
            <a:pPr>
              <a:defRPr/>
            </a:pPr>
            <a:endParaRPr lang="en-US"/>
          </a:p>
        </p:txBody>
      </p:sp>
      <p:sp>
        <p:nvSpPr>
          <p:cNvPr id="6" name="Slide Number Placeholder 5">
            <a:extLst>
              <a:ext uri="{FF2B5EF4-FFF2-40B4-BE49-F238E27FC236}">
                <a16:creationId xmlns:a16="http://schemas.microsoft.com/office/drawing/2014/main" id="{770203BD-4B83-8617-B395-F978555AA4EB}"/>
              </a:ext>
            </a:extLst>
          </p:cNvPr>
          <p:cNvSpPr>
            <a:spLocks noGrp="1"/>
          </p:cNvSpPr>
          <p:nvPr>
            <p:ph type="sldNum" sz="quarter" idx="4"/>
          </p:nvPr>
        </p:nvSpPr>
        <p:spPr>
          <a:xfrm>
            <a:off x="1755775" y="5113338"/>
            <a:ext cx="2865438" cy="3222625"/>
          </a:xfrm>
          <a:prstGeom prst="rect">
            <a:avLst/>
          </a:prstGeom>
        </p:spPr>
        <p:txBody>
          <a:bodyPr vert="horz" wrap="square" lIns="91440" tIns="45720" rIns="91440" bIns="45720" numCol="1" anchor="t" anchorCtr="0" compatLnSpc="1">
            <a:prstTxWarp prst="textNoShape">
              <a:avLst/>
            </a:prstTxWarp>
          </a:bodyPr>
          <a:lstStyle>
            <a:lvl1pPr algn="r">
              <a:defRPr sz="10000">
                <a:solidFill>
                  <a:schemeClr val="accent1"/>
                </a:solidFill>
              </a:defRPr>
            </a:lvl1pPr>
          </a:lstStyle>
          <a:p>
            <a:fld id="{44505163-F067-604A-823B-BCD2A9ACDBF5}" type="slidenum">
              <a:rPr lang="en-US" altLang="en-US"/>
              <a:pPr/>
              <a:t>‹#›</a:t>
            </a:fld>
            <a:endParaRPr lang="en-US" altLang="en-US"/>
          </a:p>
        </p:txBody>
      </p:sp>
      <p:sp>
        <p:nvSpPr>
          <p:cNvPr id="11" name="Rectangle 11">
            <a:extLst>
              <a:ext uri="{FF2B5EF4-FFF2-40B4-BE49-F238E27FC236}">
                <a16:creationId xmlns:a16="http://schemas.microsoft.com/office/drawing/2014/main" id="{6B8B8F75-3F9E-E1D7-1841-92BF8CFE1EC4}"/>
              </a:ext>
            </a:extLst>
          </p:cNvPr>
          <p:cNvSpPr>
            <a:spLocks noChangeArrowheads="1"/>
          </p:cNvSpPr>
          <p:nvPr userDrawn="1"/>
        </p:nvSpPr>
        <p:spPr bwMode="auto">
          <a:xfrm>
            <a:off x="0" y="0"/>
            <a:ext cx="32918400" cy="438912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2800"/>
          </a:p>
        </p:txBody>
      </p:sp>
      <p:sp>
        <p:nvSpPr>
          <p:cNvPr id="14" name="Rectangle 26">
            <a:extLst>
              <a:ext uri="{FF2B5EF4-FFF2-40B4-BE49-F238E27FC236}">
                <a16:creationId xmlns:a16="http://schemas.microsoft.com/office/drawing/2014/main" id="{EA4B9AF2-BEC4-CEE4-DE50-053EC2DE6F09}"/>
              </a:ext>
            </a:extLst>
          </p:cNvPr>
          <p:cNvSpPr>
            <a:spLocks noChangeArrowheads="1"/>
          </p:cNvSpPr>
          <p:nvPr userDrawn="1"/>
        </p:nvSpPr>
        <p:spPr bwMode="auto">
          <a:xfrm>
            <a:off x="0" y="39014400"/>
            <a:ext cx="32918400" cy="48768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2800"/>
          </a:p>
        </p:txBody>
      </p:sp>
      <p:sp>
        <p:nvSpPr>
          <p:cNvPr id="15" name="Rectangle 14">
            <a:extLst>
              <a:ext uri="{FF2B5EF4-FFF2-40B4-BE49-F238E27FC236}">
                <a16:creationId xmlns:a16="http://schemas.microsoft.com/office/drawing/2014/main" id="{84752736-7CD6-9A25-7955-1B0300DDD92D}"/>
              </a:ext>
            </a:extLst>
          </p:cNvPr>
          <p:cNvSpPr>
            <a:spLocks noChangeArrowheads="1"/>
          </p:cNvSpPr>
          <p:nvPr userDrawn="1"/>
        </p:nvSpPr>
        <p:spPr bwMode="auto">
          <a:xfrm>
            <a:off x="0" y="0"/>
            <a:ext cx="32918400" cy="243840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2800"/>
          </a:p>
        </p:txBody>
      </p:sp>
      <p:sp>
        <p:nvSpPr>
          <p:cNvPr id="16" name="Line 22">
            <a:extLst>
              <a:ext uri="{FF2B5EF4-FFF2-40B4-BE49-F238E27FC236}">
                <a16:creationId xmlns:a16="http://schemas.microsoft.com/office/drawing/2014/main" id="{D6A684AF-F4D8-3416-C9AD-CD65C66266F6}"/>
              </a:ext>
            </a:extLst>
          </p:cNvPr>
          <p:cNvSpPr>
            <a:spLocks noChangeShapeType="1"/>
          </p:cNvSpPr>
          <p:nvPr userDrawn="1"/>
        </p:nvSpPr>
        <p:spPr bwMode="auto">
          <a:xfrm>
            <a:off x="0" y="7802563"/>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en-US" sz="61438">
              <a:latin typeface="Times New Roman" charset="0"/>
            </a:endParaRPr>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44" r:id="rId7"/>
    <p:sldLayoutId id="2147484051" r:id="rId8"/>
    <p:sldLayoutId id="2147484052" r:id="rId9"/>
    <p:sldLayoutId id="2147484053" r:id="rId10"/>
    <p:sldLayoutId id="2147484054" r:id="rId11"/>
    <p:sldLayoutId id="2147484055" r:id="rId12"/>
  </p:sldLayoutIdLst>
  <p:txStyles>
    <p:titleStyle>
      <a:lvl1pPr algn="l" defTabSz="2468563" rtl="0" eaLnBrk="0" fontAlgn="base" hangingPunct="0">
        <a:lnSpc>
          <a:spcPct val="90000"/>
        </a:lnSpc>
        <a:spcBef>
          <a:spcPct val="0"/>
        </a:spcBef>
        <a:spcAft>
          <a:spcPct val="0"/>
        </a:spcAft>
        <a:defRPr sz="11500" kern="1200" cap="all">
          <a:solidFill>
            <a:schemeClr val="tx1"/>
          </a:solidFill>
          <a:latin typeface="+mj-lt"/>
          <a:ea typeface="+mj-ea"/>
          <a:cs typeface="+mj-cs"/>
        </a:defRPr>
      </a:lvl1pPr>
      <a:lvl2pPr algn="l" defTabSz="2468563" rtl="0" eaLnBrk="0" fontAlgn="base" hangingPunct="0">
        <a:lnSpc>
          <a:spcPct val="90000"/>
        </a:lnSpc>
        <a:spcBef>
          <a:spcPct val="0"/>
        </a:spcBef>
        <a:spcAft>
          <a:spcPct val="0"/>
        </a:spcAft>
        <a:defRPr sz="11500">
          <a:solidFill>
            <a:schemeClr val="tx1"/>
          </a:solidFill>
          <a:latin typeface="Gill Sans MT" charset="0"/>
        </a:defRPr>
      </a:lvl2pPr>
      <a:lvl3pPr algn="l" defTabSz="2468563" rtl="0" eaLnBrk="0" fontAlgn="base" hangingPunct="0">
        <a:lnSpc>
          <a:spcPct val="90000"/>
        </a:lnSpc>
        <a:spcBef>
          <a:spcPct val="0"/>
        </a:spcBef>
        <a:spcAft>
          <a:spcPct val="0"/>
        </a:spcAft>
        <a:defRPr sz="11500">
          <a:solidFill>
            <a:schemeClr val="tx1"/>
          </a:solidFill>
          <a:latin typeface="Gill Sans MT" charset="0"/>
        </a:defRPr>
      </a:lvl3pPr>
      <a:lvl4pPr algn="l" defTabSz="2468563" rtl="0" eaLnBrk="0" fontAlgn="base" hangingPunct="0">
        <a:lnSpc>
          <a:spcPct val="90000"/>
        </a:lnSpc>
        <a:spcBef>
          <a:spcPct val="0"/>
        </a:spcBef>
        <a:spcAft>
          <a:spcPct val="0"/>
        </a:spcAft>
        <a:defRPr sz="11500">
          <a:solidFill>
            <a:schemeClr val="tx1"/>
          </a:solidFill>
          <a:latin typeface="Gill Sans MT" charset="0"/>
        </a:defRPr>
      </a:lvl4pPr>
      <a:lvl5pPr algn="l" defTabSz="2468563" rtl="0" eaLnBrk="0" fontAlgn="base" hangingPunct="0">
        <a:lnSpc>
          <a:spcPct val="90000"/>
        </a:lnSpc>
        <a:spcBef>
          <a:spcPct val="0"/>
        </a:spcBef>
        <a:spcAft>
          <a:spcPct val="0"/>
        </a:spcAft>
        <a:defRPr sz="11500">
          <a:solidFill>
            <a:schemeClr val="tx1"/>
          </a:solidFill>
          <a:latin typeface="Gill Sans MT" charset="0"/>
        </a:defRPr>
      </a:lvl5pPr>
      <a:lvl6pPr marL="457200" algn="l" defTabSz="2468563" rtl="0" fontAlgn="base">
        <a:lnSpc>
          <a:spcPct val="90000"/>
        </a:lnSpc>
        <a:spcBef>
          <a:spcPct val="0"/>
        </a:spcBef>
        <a:spcAft>
          <a:spcPct val="0"/>
        </a:spcAft>
        <a:defRPr sz="11500">
          <a:solidFill>
            <a:schemeClr val="tx1"/>
          </a:solidFill>
          <a:latin typeface="Gill Sans MT" charset="0"/>
        </a:defRPr>
      </a:lvl6pPr>
      <a:lvl7pPr marL="914400" algn="l" defTabSz="2468563" rtl="0" fontAlgn="base">
        <a:lnSpc>
          <a:spcPct val="90000"/>
        </a:lnSpc>
        <a:spcBef>
          <a:spcPct val="0"/>
        </a:spcBef>
        <a:spcAft>
          <a:spcPct val="0"/>
        </a:spcAft>
        <a:defRPr sz="11500">
          <a:solidFill>
            <a:schemeClr val="tx1"/>
          </a:solidFill>
          <a:latin typeface="Gill Sans MT" charset="0"/>
        </a:defRPr>
      </a:lvl7pPr>
      <a:lvl8pPr marL="1371600" algn="l" defTabSz="2468563" rtl="0" fontAlgn="base">
        <a:lnSpc>
          <a:spcPct val="90000"/>
        </a:lnSpc>
        <a:spcBef>
          <a:spcPct val="0"/>
        </a:spcBef>
        <a:spcAft>
          <a:spcPct val="0"/>
        </a:spcAft>
        <a:defRPr sz="11500">
          <a:solidFill>
            <a:schemeClr val="tx1"/>
          </a:solidFill>
          <a:latin typeface="Gill Sans MT" charset="0"/>
        </a:defRPr>
      </a:lvl8pPr>
      <a:lvl9pPr marL="1828800" algn="l" defTabSz="2468563" rtl="0" fontAlgn="base">
        <a:lnSpc>
          <a:spcPct val="90000"/>
        </a:lnSpc>
        <a:spcBef>
          <a:spcPct val="0"/>
        </a:spcBef>
        <a:spcAft>
          <a:spcPct val="0"/>
        </a:spcAft>
        <a:defRPr sz="11500">
          <a:solidFill>
            <a:schemeClr val="tx1"/>
          </a:solidFill>
          <a:latin typeface="Gill Sans MT" charset="0"/>
        </a:defRPr>
      </a:lvl9pPr>
    </p:titleStyle>
    <p:bodyStyle>
      <a:lvl1pPr marL="822325" indent="-822325" algn="l" defTabSz="2468563" rtl="0" eaLnBrk="0" fontAlgn="base" hangingPunct="0">
        <a:lnSpc>
          <a:spcPct val="120000"/>
        </a:lnSpc>
        <a:spcBef>
          <a:spcPts val="3600"/>
        </a:spcBef>
        <a:spcAft>
          <a:spcPct val="0"/>
        </a:spcAft>
        <a:buClr>
          <a:schemeClr val="accent1"/>
        </a:buClr>
        <a:buSzPct val="100000"/>
        <a:buFont typeface="Arial" panose="020B0604020202020204" pitchFamily="34" charset="0"/>
        <a:buChar char="•"/>
        <a:defRPr sz="7200" kern="1200">
          <a:solidFill>
            <a:schemeClr val="tx1"/>
          </a:solidFill>
          <a:latin typeface="+mn-lt"/>
          <a:ea typeface="+mn-ea"/>
          <a:cs typeface="+mn-cs"/>
        </a:defRPr>
      </a:lvl1pPr>
      <a:lvl2pPr marL="2468563" indent="-822325" algn="l" defTabSz="2468563" rtl="0" eaLnBrk="0" fontAlgn="base" hangingPunct="0">
        <a:lnSpc>
          <a:spcPct val="120000"/>
        </a:lnSpc>
        <a:spcBef>
          <a:spcPts val="1800"/>
        </a:spcBef>
        <a:spcAft>
          <a:spcPct val="0"/>
        </a:spcAft>
        <a:buClr>
          <a:schemeClr val="accent1"/>
        </a:buClr>
        <a:buSzPct val="100000"/>
        <a:buFont typeface="Arial" panose="020B0604020202020204" pitchFamily="34" charset="0"/>
        <a:buChar char="•"/>
        <a:defRPr sz="5700" kern="1200">
          <a:solidFill>
            <a:schemeClr val="tx1"/>
          </a:solidFill>
          <a:latin typeface="+mn-lt"/>
          <a:ea typeface="+mn-ea"/>
          <a:cs typeface="+mn-cs"/>
        </a:defRPr>
      </a:lvl2pPr>
      <a:lvl3pPr marL="4114800" indent="-822325" algn="l" defTabSz="2468563" rtl="0" eaLnBrk="0" fontAlgn="base" hangingPunct="0">
        <a:lnSpc>
          <a:spcPct val="120000"/>
        </a:lnSpc>
        <a:spcBef>
          <a:spcPts val="1800"/>
        </a:spcBef>
        <a:spcAft>
          <a:spcPct val="0"/>
        </a:spcAft>
        <a:buClr>
          <a:schemeClr val="accent1"/>
        </a:buClr>
        <a:buSzPct val="100000"/>
        <a:buFont typeface="Arial" panose="020B0604020202020204" pitchFamily="34" charset="0"/>
        <a:buChar char="•"/>
        <a:defRPr sz="5700" kern="1200">
          <a:solidFill>
            <a:schemeClr val="tx1"/>
          </a:solidFill>
          <a:latin typeface="+mn-lt"/>
          <a:ea typeface="+mn-ea"/>
          <a:cs typeface="+mn-cs"/>
        </a:defRPr>
      </a:lvl3pPr>
      <a:lvl4pPr marL="5759450" indent="-822325" algn="l" defTabSz="2468563" rtl="0" eaLnBrk="0" fontAlgn="base" hangingPunct="0">
        <a:lnSpc>
          <a:spcPct val="120000"/>
        </a:lnSpc>
        <a:spcBef>
          <a:spcPts val="1800"/>
        </a:spcBef>
        <a:spcAft>
          <a:spcPct val="0"/>
        </a:spcAft>
        <a:buClr>
          <a:schemeClr val="accent1"/>
        </a:buClr>
        <a:buSzPct val="100000"/>
        <a:buFont typeface="Arial" panose="020B0604020202020204" pitchFamily="34" charset="0"/>
        <a:buChar char="•"/>
        <a:defRPr sz="5000" kern="1200">
          <a:solidFill>
            <a:schemeClr val="tx1"/>
          </a:solidFill>
          <a:latin typeface="+mn-lt"/>
          <a:ea typeface="+mn-ea"/>
          <a:cs typeface="+mn-cs"/>
        </a:defRPr>
      </a:lvl4pPr>
      <a:lvl5pPr marL="7405688" indent="-822325" algn="l" defTabSz="2468563" rtl="0" eaLnBrk="0" fontAlgn="base" hangingPunct="0">
        <a:lnSpc>
          <a:spcPct val="120000"/>
        </a:lnSpc>
        <a:spcBef>
          <a:spcPts val="1800"/>
        </a:spcBef>
        <a:spcAft>
          <a:spcPct val="0"/>
        </a:spcAft>
        <a:buClr>
          <a:schemeClr val="accent1"/>
        </a:buClr>
        <a:buSzPct val="100000"/>
        <a:buFont typeface="Arial" panose="020B0604020202020204" pitchFamily="34" charset="0"/>
        <a:buChar char="•"/>
        <a:defRPr sz="4300" kern="1200">
          <a:solidFill>
            <a:schemeClr val="tx1"/>
          </a:solidFill>
          <a:latin typeface="+mn-lt"/>
          <a:ea typeface="+mn-ea"/>
          <a:cs typeface="+mn-cs"/>
        </a:defRPr>
      </a:lvl5pPr>
      <a:lvl6pPr marL="9052560" indent="-822960" algn="l" defTabSz="3291840" rtl="0" eaLnBrk="1" latinLnBrk="0" hangingPunct="1">
        <a:lnSpc>
          <a:spcPct val="120000"/>
        </a:lnSpc>
        <a:spcBef>
          <a:spcPts val="1800"/>
        </a:spcBef>
        <a:buClr>
          <a:schemeClr val="accent1"/>
        </a:buClr>
        <a:buSzPct val="100000"/>
        <a:buFont typeface="Arial" panose="020B0604020202020204" pitchFamily="34" charset="0"/>
        <a:buChar char="•"/>
        <a:defRPr sz="4320" kern="1200">
          <a:solidFill>
            <a:schemeClr val="tx1"/>
          </a:solidFill>
          <a:effectLst/>
          <a:latin typeface="+mn-lt"/>
          <a:ea typeface="+mn-ea"/>
          <a:cs typeface="+mn-cs"/>
        </a:defRPr>
      </a:lvl6pPr>
      <a:lvl7pPr marL="10698480" indent="-822960" algn="l" defTabSz="3291840" rtl="0" eaLnBrk="1" latinLnBrk="0" hangingPunct="1">
        <a:lnSpc>
          <a:spcPct val="120000"/>
        </a:lnSpc>
        <a:spcBef>
          <a:spcPts val="1800"/>
        </a:spcBef>
        <a:buClr>
          <a:schemeClr val="accent1"/>
        </a:buClr>
        <a:buSzPct val="100000"/>
        <a:buFont typeface="Arial" panose="020B0604020202020204" pitchFamily="34" charset="0"/>
        <a:buChar char="•"/>
        <a:defRPr sz="4320" kern="1200">
          <a:solidFill>
            <a:schemeClr val="tx1"/>
          </a:solidFill>
          <a:effectLst/>
          <a:latin typeface="+mn-lt"/>
          <a:ea typeface="+mn-ea"/>
          <a:cs typeface="+mn-cs"/>
        </a:defRPr>
      </a:lvl7pPr>
      <a:lvl8pPr marL="12344400" indent="-822960" algn="l" defTabSz="3291840" rtl="0" eaLnBrk="1" latinLnBrk="0" hangingPunct="1">
        <a:lnSpc>
          <a:spcPct val="120000"/>
        </a:lnSpc>
        <a:spcBef>
          <a:spcPts val="1800"/>
        </a:spcBef>
        <a:buClr>
          <a:schemeClr val="accent1"/>
        </a:buClr>
        <a:buSzPct val="100000"/>
        <a:buFont typeface="Arial" panose="020B0604020202020204" pitchFamily="34" charset="0"/>
        <a:buChar char="•"/>
        <a:defRPr sz="4320" kern="1200" baseline="0">
          <a:solidFill>
            <a:schemeClr val="tx1"/>
          </a:solidFill>
          <a:effectLst/>
          <a:latin typeface="+mn-lt"/>
          <a:ea typeface="+mn-ea"/>
          <a:cs typeface="+mn-cs"/>
        </a:defRPr>
      </a:lvl8pPr>
      <a:lvl9pPr marL="13990320" indent="-822960" algn="l" defTabSz="3291840" rtl="0" eaLnBrk="1" latinLnBrk="0" hangingPunct="1">
        <a:lnSpc>
          <a:spcPct val="120000"/>
        </a:lnSpc>
        <a:spcBef>
          <a:spcPts val="1800"/>
        </a:spcBef>
        <a:buClr>
          <a:schemeClr val="accent1"/>
        </a:buClr>
        <a:buSzPct val="100000"/>
        <a:buFont typeface="Arial" panose="020B0604020202020204" pitchFamily="34" charset="0"/>
        <a:buChar char="•"/>
        <a:defRPr sz="4320" kern="1200" baseline="0">
          <a:solidFill>
            <a:schemeClr val="tx1"/>
          </a:solidFill>
          <a:effectLst/>
          <a:latin typeface="+mn-lt"/>
          <a:ea typeface="+mn-ea"/>
          <a:cs typeface="+mn-cs"/>
        </a:defRPr>
      </a:lvl9pPr>
    </p:bodyStyle>
    <p:otherStyle>
      <a:defPPr>
        <a:defRPr lang="en-US"/>
      </a:defPPr>
      <a:lvl1pPr marL="0" algn="l" defTabSz="2468880" rtl="0" eaLnBrk="1" latinLnBrk="0" hangingPunct="1">
        <a:defRPr sz="4860" kern="1200">
          <a:solidFill>
            <a:schemeClr val="tx1"/>
          </a:solidFill>
          <a:latin typeface="+mn-lt"/>
          <a:ea typeface="+mn-ea"/>
          <a:cs typeface="+mn-cs"/>
        </a:defRPr>
      </a:lvl1pPr>
      <a:lvl2pPr marL="1234440" algn="l" defTabSz="2468880" rtl="0" eaLnBrk="1" latinLnBrk="0" hangingPunct="1">
        <a:defRPr sz="4860" kern="1200">
          <a:solidFill>
            <a:schemeClr val="tx1"/>
          </a:solidFill>
          <a:latin typeface="+mn-lt"/>
          <a:ea typeface="+mn-ea"/>
          <a:cs typeface="+mn-cs"/>
        </a:defRPr>
      </a:lvl2pPr>
      <a:lvl3pPr marL="2468880" algn="l" defTabSz="2468880" rtl="0" eaLnBrk="1" latinLnBrk="0" hangingPunct="1">
        <a:defRPr sz="4860" kern="1200">
          <a:solidFill>
            <a:schemeClr val="tx1"/>
          </a:solidFill>
          <a:latin typeface="+mn-lt"/>
          <a:ea typeface="+mn-ea"/>
          <a:cs typeface="+mn-cs"/>
        </a:defRPr>
      </a:lvl3pPr>
      <a:lvl4pPr marL="3703320" algn="l" defTabSz="2468880" rtl="0" eaLnBrk="1" latinLnBrk="0" hangingPunct="1">
        <a:defRPr sz="4860" kern="1200">
          <a:solidFill>
            <a:schemeClr val="tx1"/>
          </a:solidFill>
          <a:latin typeface="+mn-lt"/>
          <a:ea typeface="+mn-ea"/>
          <a:cs typeface="+mn-cs"/>
        </a:defRPr>
      </a:lvl4pPr>
      <a:lvl5pPr marL="4937760" algn="l" defTabSz="2468880" rtl="0" eaLnBrk="1" latinLnBrk="0" hangingPunct="1">
        <a:defRPr sz="4860" kern="1200">
          <a:solidFill>
            <a:schemeClr val="tx1"/>
          </a:solidFill>
          <a:latin typeface="+mn-lt"/>
          <a:ea typeface="+mn-ea"/>
          <a:cs typeface="+mn-cs"/>
        </a:defRPr>
      </a:lvl5pPr>
      <a:lvl6pPr marL="6172200" algn="l" defTabSz="2468880" rtl="0" eaLnBrk="1" latinLnBrk="0" hangingPunct="1">
        <a:defRPr sz="4860" kern="1200">
          <a:solidFill>
            <a:schemeClr val="tx1"/>
          </a:solidFill>
          <a:latin typeface="+mn-lt"/>
          <a:ea typeface="+mn-ea"/>
          <a:cs typeface="+mn-cs"/>
        </a:defRPr>
      </a:lvl6pPr>
      <a:lvl7pPr marL="7406640" algn="l" defTabSz="2468880" rtl="0" eaLnBrk="1" latinLnBrk="0" hangingPunct="1">
        <a:defRPr sz="4860" kern="1200">
          <a:solidFill>
            <a:schemeClr val="tx1"/>
          </a:solidFill>
          <a:latin typeface="+mn-lt"/>
          <a:ea typeface="+mn-ea"/>
          <a:cs typeface="+mn-cs"/>
        </a:defRPr>
      </a:lvl7pPr>
      <a:lvl8pPr marL="8641080" algn="l" defTabSz="2468880" rtl="0" eaLnBrk="1" latinLnBrk="0" hangingPunct="1">
        <a:defRPr sz="4860" kern="1200">
          <a:solidFill>
            <a:schemeClr val="tx1"/>
          </a:solidFill>
          <a:latin typeface="+mn-lt"/>
          <a:ea typeface="+mn-ea"/>
          <a:cs typeface="+mn-cs"/>
        </a:defRPr>
      </a:lvl8pPr>
      <a:lvl9pPr marL="9875520" algn="l" defTabSz="2468880" rtl="0" eaLnBrk="1" latinLnBrk="0" hangingPunct="1">
        <a:defRPr sz="48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69696">
            <a:alpha val="0"/>
          </a:srgbClr>
        </a:solidFill>
        <a:effectLst/>
      </p:bgPr>
    </p:bg>
    <p:spTree>
      <p:nvGrpSpPr>
        <p:cNvPr id="1" name=""/>
        <p:cNvGrpSpPr/>
        <p:nvPr/>
      </p:nvGrpSpPr>
      <p:grpSpPr>
        <a:xfrm>
          <a:off x="0" y="0"/>
          <a:ext cx="0" cy="0"/>
          <a:chOff x="0" y="0"/>
          <a:chExt cx="0" cy="0"/>
        </a:xfrm>
      </p:grpSpPr>
      <p:sp>
        <p:nvSpPr>
          <p:cNvPr id="15364" name="Text Box 7">
            <a:extLst>
              <a:ext uri="{FF2B5EF4-FFF2-40B4-BE49-F238E27FC236}">
                <a16:creationId xmlns:a16="http://schemas.microsoft.com/office/drawing/2014/main" id="{AF3D16AB-6EA2-E172-FE5B-4BC4549E486A}"/>
              </a:ext>
              <a:ext uri="{C183D7F6-B498-43B3-948B-1728B52AA6E4}">
                <adec:decorative xmlns:adec="http://schemas.microsoft.com/office/drawing/2017/decorative" val="1"/>
              </a:ext>
            </a:extLst>
          </p:cNvPr>
          <p:cNvSpPr txBox="1">
            <a:spLocks noChangeArrowheads="1"/>
          </p:cNvSpPr>
          <p:nvPr/>
        </p:nvSpPr>
        <p:spPr bwMode="auto">
          <a:xfrm>
            <a:off x="-6461125" y="24871363"/>
            <a:ext cx="49742725" cy="186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accent1"/>
              </a:buClr>
              <a:buSzPct val="100000"/>
              <a:buFont typeface="Arial" charset="0"/>
              <a:buChar char="•"/>
              <a:defRPr sz="2000">
                <a:solidFill>
                  <a:schemeClr val="tx1"/>
                </a:solidFill>
                <a:latin typeface="Gill Sans MT" charset="0"/>
              </a:defRPr>
            </a:lvl1pPr>
            <a:lvl2pPr marL="742950" indent="-285750">
              <a:lnSpc>
                <a:spcPct val="120000"/>
              </a:lnSpc>
              <a:spcBef>
                <a:spcPts val="500"/>
              </a:spcBef>
              <a:buClr>
                <a:schemeClr val="accent1"/>
              </a:buClr>
              <a:buSzPct val="100000"/>
              <a:buFont typeface="Arial" charset="0"/>
              <a:buChar char="•"/>
              <a:defRPr sz="1600">
                <a:solidFill>
                  <a:schemeClr val="tx1"/>
                </a:solidFill>
                <a:latin typeface="Gill Sans MT" charset="0"/>
              </a:defRPr>
            </a:lvl2pPr>
            <a:lvl3pPr marL="1143000" indent="-228600">
              <a:lnSpc>
                <a:spcPct val="120000"/>
              </a:lnSpc>
              <a:spcBef>
                <a:spcPts val="500"/>
              </a:spcBef>
              <a:buClr>
                <a:schemeClr val="accent1"/>
              </a:buClr>
              <a:buSzPct val="100000"/>
              <a:buFont typeface="Arial" charset="0"/>
              <a:buChar char="•"/>
              <a:defRPr sz="1600">
                <a:solidFill>
                  <a:schemeClr val="tx1"/>
                </a:solidFill>
                <a:latin typeface="Gill Sans MT" charset="0"/>
              </a:defRPr>
            </a:lvl3pPr>
            <a:lvl4pPr marL="1600200" indent="-228600">
              <a:lnSpc>
                <a:spcPct val="120000"/>
              </a:lnSpc>
              <a:spcBef>
                <a:spcPts val="500"/>
              </a:spcBef>
              <a:buClr>
                <a:schemeClr val="accent1"/>
              </a:buClr>
              <a:buSzPct val="100000"/>
              <a:buFont typeface="Arial" charset="0"/>
              <a:buChar char="•"/>
              <a:defRPr sz="1400">
                <a:solidFill>
                  <a:schemeClr val="tx1"/>
                </a:solidFill>
                <a:latin typeface="Gill Sans MT" charset="0"/>
              </a:defRPr>
            </a:lvl4pPr>
            <a:lvl5pPr marL="2057400" indent="-228600">
              <a:lnSpc>
                <a:spcPct val="120000"/>
              </a:lnSpc>
              <a:spcBef>
                <a:spcPts val="500"/>
              </a:spcBef>
              <a:buClr>
                <a:schemeClr val="accent1"/>
              </a:buClr>
              <a:buSzPct val="100000"/>
              <a:buFont typeface="Arial" charset="0"/>
              <a:buChar char="•"/>
              <a:defRPr sz="1200">
                <a:solidFill>
                  <a:schemeClr val="tx1"/>
                </a:solidFill>
                <a:latin typeface="Gill Sans MT" charset="0"/>
              </a:defRPr>
            </a:lvl5pPr>
            <a:lvl6pPr marL="25146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6pPr>
            <a:lvl7pPr marL="29718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7pPr>
            <a:lvl8pPr marL="34290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8pPr>
            <a:lvl9pPr marL="38862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9pPr>
          </a:lstStyle>
          <a:p>
            <a:pPr>
              <a:lnSpc>
                <a:spcPct val="100000"/>
              </a:lnSpc>
              <a:spcBef>
                <a:spcPct val="50000"/>
              </a:spcBef>
              <a:buClrTx/>
              <a:buSzTx/>
              <a:buFontTx/>
              <a:buNone/>
              <a:defRPr/>
            </a:pPr>
            <a:endParaRPr lang="en-US" altLang="en-US" sz="11520">
              <a:solidFill>
                <a:srgbClr val="00457C"/>
              </a:solidFill>
              <a:latin typeface="Times New Roman" charset="0"/>
            </a:endParaRPr>
          </a:p>
        </p:txBody>
      </p:sp>
      <p:sp>
        <p:nvSpPr>
          <p:cNvPr id="16387" name="TextBox 1">
            <a:extLst>
              <a:ext uri="{FF2B5EF4-FFF2-40B4-BE49-F238E27FC236}">
                <a16:creationId xmlns:a16="http://schemas.microsoft.com/office/drawing/2014/main" id="{EA03BD75-84FC-6D36-7D5B-173B2DF0A662}"/>
              </a:ext>
            </a:extLst>
          </p:cNvPr>
          <p:cNvSpPr txBox="1">
            <a:spLocks noGrp="1" noChangeArrowheads="1"/>
          </p:cNvSpPr>
          <p:nvPr>
            <p:ph type="title" idx="4294967295"/>
          </p:nvPr>
        </p:nvSpPr>
        <p:spPr bwMode="auto">
          <a:xfrm>
            <a:off x="1219200" y="765175"/>
            <a:ext cx="22402800" cy="298543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0" b="1" i="0" u="none" strike="noStrike" kern="1200" cap="none" spc="0" normalizeH="0" baseline="0" noProof="0" dirty="0">
                <a:ln>
                  <a:noFill/>
                </a:ln>
                <a:solidFill>
                  <a:srgbClr val="003968"/>
                </a:solidFill>
                <a:effectLst/>
                <a:uLnTx/>
                <a:uFillTx/>
                <a:latin typeface="Avenir Next" panose="020B0503020202020204" pitchFamily="34" charset="0"/>
                <a:ea typeface="Avenir Next" panose="020B0503020202020204" pitchFamily="34" charset="0"/>
                <a:cs typeface="Avenir Next" panose="020B0503020202020204" pitchFamily="34" charset="0"/>
              </a:rPr>
              <a:t>Poster Title</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5400" b="0" i="0" u="none" strike="noStrike" kern="1200" cap="none" spc="0" normalizeH="0" baseline="0" noProof="0" dirty="0">
                <a:ln>
                  <a:noFill/>
                </a:ln>
                <a:solidFill>
                  <a:srgbClr val="003968"/>
                </a:solidFill>
                <a:effectLst/>
                <a:uLnTx/>
                <a:uFillTx/>
                <a:latin typeface="Avenir Next" panose="020B0503020202020204" pitchFamily="34" charset="0"/>
                <a:ea typeface="Avenir Next" panose="020B0503020202020204" pitchFamily="34" charset="0"/>
                <a:cs typeface="Avenir Next" panose="020B0503020202020204" pitchFamily="34" charset="0"/>
              </a:rPr>
              <a:t>Researchers’ Names</a:t>
            </a:r>
            <a:br>
              <a:rPr kumimoji="0" lang="en-US" altLang="en-US" sz="7200" b="0" i="0" u="none" strike="noStrike" kern="1200" cap="none" spc="0" normalizeH="0" baseline="0" noProof="0" dirty="0">
                <a:ln>
                  <a:noFill/>
                </a:ln>
                <a:solidFill>
                  <a:srgbClr val="003968"/>
                </a:solidFill>
                <a:effectLst/>
                <a:uLnTx/>
                <a:uFillTx/>
                <a:latin typeface="Avenir Next" panose="020B0503020202020204" pitchFamily="34" charset="0"/>
                <a:ea typeface="Avenir Next" panose="020B0503020202020204" pitchFamily="34" charset="0"/>
                <a:cs typeface="Avenir Next" panose="020B0503020202020204" pitchFamily="34" charset="0"/>
              </a:rPr>
            </a:br>
            <a:r>
              <a:rPr kumimoji="0" lang="en-US" altLang="en-US" sz="5400" b="0" i="0" u="none" strike="noStrike" kern="1200" cap="none" spc="0" normalizeH="0" baseline="0" noProof="0" dirty="0">
                <a:ln>
                  <a:noFill/>
                </a:ln>
                <a:solidFill>
                  <a:srgbClr val="003968"/>
                </a:solidFill>
                <a:effectLst/>
                <a:uLnTx/>
                <a:uFillTx/>
                <a:latin typeface="Avenir Next" panose="020B0503020202020204" pitchFamily="34" charset="0"/>
                <a:ea typeface="Avenir Next" panose="020B0503020202020204" pitchFamily="34" charset="0"/>
                <a:cs typeface="Avenir Next" panose="020B0503020202020204" pitchFamily="34" charset="0"/>
              </a:rPr>
              <a:t>Florida Atlantic University, Charles E. Schmidt College of Medicine</a:t>
            </a:r>
            <a:endParaRPr kumimoji="0" lang="en-US" altLang="en-US" sz="7200" b="0" i="0" u="none" strike="noStrike" kern="1200" cap="none" spc="0" normalizeH="0" baseline="0" noProof="0" dirty="0">
              <a:ln>
                <a:noFill/>
              </a:ln>
              <a:solidFill>
                <a:srgbClr val="003968"/>
              </a:solidFill>
              <a:effectLst/>
              <a:uLnTx/>
              <a:uFillTx/>
              <a:latin typeface="Avenir Next" panose="020B0503020202020204" pitchFamily="34" charset="0"/>
              <a:ea typeface="Avenir Next" panose="020B0503020202020204" pitchFamily="34" charset="0"/>
              <a:cs typeface="Avenir Next" panose="020B0503020202020204" pitchFamily="34" charset="0"/>
            </a:endParaRPr>
          </a:p>
        </p:txBody>
      </p:sp>
      <p:sp>
        <p:nvSpPr>
          <p:cNvPr id="4" name="Rectangle 3">
            <a:extLst>
              <a:ext uri="{FF2B5EF4-FFF2-40B4-BE49-F238E27FC236}">
                <a16:creationId xmlns:a16="http://schemas.microsoft.com/office/drawing/2014/main" id="{91C3B25B-48D4-00E9-DEA4-89D18BE841FE}"/>
              </a:ext>
              <a:ext uri="{C183D7F6-B498-43B3-948B-1728B52AA6E4}">
                <adec:decorative xmlns:adec="http://schemas.microsoft.com/office/drawing/2017/decorative" val="1"/>
              </a:ext>
            </a:extLst>
          </p:cNvPr>
          <p:cNvSpPr/>
          <p:nvPr/>
        </p:nvSpPr>
        <p:spPr>
          <a:xfrm>
            <a:off x="1254125" y="6626225"/>
            <a:ext cx="8153400" cy="1217613"/>
          </a:xfrm>
          <a:prstGeom prst="rect">
            <a:avLst/>
          </a:prstGeom>
          <a:solidFill>
            <a:srgbClr val="00396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389" name="TextBox 6">
            <a:extLst>
              <a:ext uri="{FF2B5EF4-FFF2-40B4-BE49-F238E27FC236}">
                <a16:creationId xmlns:a16="http://schemas.microsoft.com/office/drawing/2014/main" id="{5A9EB13F-2427-438F-A822-EEC17B641D4E}"/>
              </a:ext>
            </a:extLst>
          </p:cNvPr>
          <p:cNvSpPr txBox="1">
            <a:spLocks noChangeArrowheads="1"/>
          </p:cNvSpPr>
          <p:nvPr/>
        </p:nvSpPr>
        <p:spPr bwMode="auto">
          <a:xfrm>
            <a:off x="1447800" y="6756400"/>
            <a:ext cx="78851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6000" b="0">
                <a:solidFill>
                  <a:schemeClr val="bg1"/>
                </a:solidFill>
                <a:latin typeface="Avenir Next" panose="020B0503020202020204" pitchFamily="34" charset="0"/>
                <a:ea typeface="Avenir Next" panose="020B0503020202020204" pitchFamily="34" charset="0"/>
                <a:cs typeface="Avenir Next" panose="020B0503020202020204" pitchFamily="34" charset="0"/>
              </a:rPr>
              <a:t>Background</a:t>
            </a:r>
          </a:p>
        </p:txBody>
      </p:sp>
      <p:sp>
        <p:nvSpPr>
          <p:cNvPr id="16390" name="TextBox 7">
            <a:extLst>
              <a:ext uri="{FF2B5EF4-FFF2-40B4-BE49-F238E27FC236}">
                <a16:creationId xmlns:a16="http://schemas.microsoft.com/office/drawing/2014/main" id="{0DB6FE58-7FBF-C0D1-D744-1C1AA205DD34}"/>
              </a:ext>
            </a:extLst>
          </p:cNvPr>
          <p:cNvSpPr txBox="1">
            <a:spLocks noChangeArrowheads="1"/>
          </p:cNvSpPr>
          <p:nvPr/>
        </p:nvSpPr>
        <p:spPr bwMode="auto">
          <a:xfrm>
            <a:off x="1219200" y="8593138"/>
            <a:ext cx="8188325" cy="1191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800"/>
              <a:t>Lorem Ipsum</a:t>
            </a:r>
            <a:r>
              <a:rPr lang="en-US" altLang="en-US" sz="4800" b="0"/>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popularized in the 1960s with the release of Letterset sheets containing</a:t>
            </a:r>
          </a:p>
        </p:txBody>
      </p:sp>
      <p:sp>
        <p:nvSpPr>
          <p:cNvPr id="11" name="Rectangle 10">
            <a:extLst>
              <a:ext uri="{FF2B5EF4-FFF2-40B4-BE49-F238E27FC236}">
                <a16:creationId xmlns:a16="http://schemas.microsoft.com/office/drawing/2014/main" id="{48B175D9-243D-66FB-15EB-70F500486624}"/>
              </a:ext>
              <a:ext uri="{C183D7F6-B498-43B3-948B-1728B52AA6E4}">
                <adec:decorative xmlns:adec="http://schemas.microsoft.com/office/drawing/2017/decorative" val="1"/>
              </a:ext>
            </a:extLst>
          </p:cNvPr>
          <p:cNvSpPr/>
          <p:nvPr/>
        </p:nvSpPr>
        <p:spPr>
          <a:xfrm>
            <a:off x="1376363" y="20862925"/>
            <a:ext cx="8153400" cy="1217613"/>
          </a:xfrm>
          <a:prstGeom prst="rect">
            <a:avLst/>
          </a:prstGeom>
          <a:solidFill>
            <a:srgbClr val="00396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396" name="TextBox 45">
            <a:extLst>
              <a:ext uri="{FF2B5EF4-FFF2-40B4-BE49-F238E27FC236}">
                <a16:creationId xmlns:a16="http://schemas.microsoft.com/office/drawing/2014/main" id="{B163E64E-561C-DD64-B21E-0B7B2E9424B5}"/>
              </a:ext>
            </a:extLst>
          </p:cNvPr>
          <p:cNvSpPr txBox="1">
            <a:spLocks noChangeArrowheads="1"/>
          </p:cNvSpPr>
          <p:nvPr/>
        </p:nvSpPr>
        <p:spPr bwMode="auto">
          <a:xfrm>
            <a:off x="1643063" y="21001038"/>
            <a:ext cx="78867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6000" b="0">
                <a:solidFill>
                  <a:schemeClr val="bg1"/>
                </a:solidFill>
                <a:latin typeface="Avenir Next" panose="020B0503020202020204" pitchFamily="34" charset="0"/>
                <a:ea typeface="Avenir Next" panose="020B0503020202020204" pitchFamily="34" charset="0"/>
                <a:cs typeface="Avenir Next" panose="020B0503020202020204" pitchFamily="34" charset="0"/>
              </a:rPr>
              <a:t>Case Presentation</a:t>
            </a:r>
          </a:p>
        </p:txBody>
      </p:sp>
      <p:sp>
        <p:nvSpPr>
          <p:cNvPr id="16391" name="TextBox 15">
            <a:extLst>
              <a:ext uri="{FF2B5EF4-FFF2-40B4-BE49-F238E27FC236}">
                <a16:creationId xmlns:a16="http://schemas.microsoft.com/office/drawing/2014/main" id="{FB8AFDF1-8B33-375C-C94D-31AAF4908121}"/>
              </a:ext>
            </a:extLst>
          </p:cNvPr>
          <p:cNvSpPr txBox="1">
            <a:spLocks noChangeArrowheads="1"/>
          </p:cNvSpPr>
          <p:nvPr/>
        </p:nvSpPr>
        <p:spPr bwMode="auto">
          <a:xfrm>
            <a:off x="1257300" y="22537738"/>
            <a:ext cx="8272463" cy="969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800"/>
              <a:t>Lorem Ipsum</a:t>
            </a:r>
            <a:r>
              <a:rPr lang="en-US" altLang="en-US" sz="4800" b="0"/>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a:t>
            </a:r>
          </a:p>
        </p:txBody>
      </p:sp>
      <p:pic>
        <p:nvPicPr>
          <p:cNvPr id="16408" name="Picture 23" descr="Sagittal magnetic resonance imaging (MRI) scan of the lumbar spine shown in grayscale. Multiple vertebral bodies and intervertebral discs are visible stacked vertically. A bright, vertically oriented column in the center represents the spinal canal containing cerebrospinal fluid. An arrow on the right side points to a rounded, lighter‑appearing region adjacent to the spinal canal at the level of an intervertebral disc, highlighting an area of focal change relative to surrounding discs. The image emphasizes disc and spinal canal anatomy in the lower spine.">
            <a:extLst>
              <a:ext uri="{FF2B5EF4-FFF2-40B4-BE49-F238E27FC236}">
                <a16:creationId xmlns:a16="http://schemas.microsoft.com/office/drawing/2014/main" id="{9030424E-D392-881F-F3EF-D208396216F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76363" y="32746950"/>
            <a:ext cx="8108950" cy="957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9E162F78-2F1B-87CE-B063-19EA0A471E1C}"/>
              </a:ext>
              <a:ext uri="{C183D7F6-B498-43B3-948B-1728B52AA6E4}">
                <adec:decorative xmlns:adec="http://schemas.microsoft.com/office/drawing/2017/decorative" val="1"/>
              </a:ext>
            </a:extLst>
          </p:cNvPr>
          <p:cNvSpPr/>
          <p:nvPr/>
        </p:nvSpPr>
        <p:spPr>
          <a:xfrm>
            <a:off x="12333288" y="6626225"/>
            <a:ext cx="8153400" cy="1217613"/>
          </a:xfrm>
          <a:prstGeom prst="rect">
            <a:avLst/>
          </a:prstGeom>
          <a:solidFill>
            <a:srgbClr val="00396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393" name="TextBox 32">
            <a:extLst>
              <a:ext uri="{FF2B5EF4-FFF2-40B4-BE49-F238E27FC236}">
                <a16:creationId xmlns:a16="http://schemas.microsoft.com/office/drawing/2014/main" id="{8BD87E68-CBF6-1304-1DC0-AAB070C75F80}"/>
              </a:ext>
            </a:extLst>
          </p:cNvPr>
          <p:cNvSpPr txBox="1">
            <a:spLocks noChangeArrowheads="1"/>
          </p:cNvSpPr>
          <p:nvPr/>
        </p:nvSpPr>
        <p:spPr bwMode="auto">
          <a:xfrm>
            <a:off x="12599988" y="6764338"/>
            <a:ext cx="78867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6000" b="0">
                <a:solidFill>
                  <a:schemeClr val="bg1"/>
                </a:solidFill>
                <a:latin typeface="Avenir Next" panose="020B0503020202020204" pitchFamily="34" charset="0"/>
                <a:ea typeface="Avenir Next" panose="020B0503020202020204" pitchFamily="34" charset="0"/>
                <a:cs typeface="Avenir Next" panose="020B0503020202020204" pitchFamily="34" charset="0"/>
              </a:rPr>
              <a:t>Discussion</a:t>
            </a:r>
          </a:p>
        </p:txBody>
      </p:sp>
      <p:sp>
        <p:nvSpPr>
          <p:cNvPr id="16397" name="TextBox 47">
            <a:extLst>
              <a:ext uri="{FF2B5EF4-FFF2-40B4-BE49-F238E27FC236}">
                <a16:creationId xmlns:a16="http://schemas.microsoft.com/office/drawing/2014/main" id="{567723A9-8EB8-62C3-2553-D801FA6646AB}"/>
              </a:ext>
            </a:extLst>
          </p:cNvPr>
          <p:cNvSpPr txBox="1">
            <a:spLocks noChangeArrowheads="1"/>
          </p:cNvSpPr>
          <p:nvPr/>
        </p:nvSpPr>
        <p:spPr bwMode="auto">
          <a:xfrm>
            <a:off x="12333288" y="8278813"/>
            <a:ext cx="8153400" cy="2446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800"/>
              <a:t>Lorem Ipsum</a:t>
            </a:r>
            <a:r>
              <a:rPr lang="en-US" altLang="en-US" sz="4800" b="0"/>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popularized in the 1960s with the release of Letterset sheets containing Lorem Ipsum passages, and more recently with desktop publishing software like Aldus PageMaker including versions of Lorem Ipsum.</a:t>
            </a:r>
          </a:p>
          <a:p>
            <a:r>
              <a:rPr lang="en-US" altLang="en-US" sz="4800" b="0"/>
              <a:t>Why do we use it?</a:t>
            </a:r>
          </a:p>
          <a:p>
            <a:r>
              <a:rPr lang="en-US" altLang="en-US" sz="4800" b="0"/>
              <a:t>It is a long established fact that a reader will be distracted by the readable content of a page when looking at its layout. The point of using Lorem Ipsum is that it has a more-or-less normal distribution of letters, as opposed to using 'Content here, content here', making it look like readable English. </a:t>
            </a:r>
            <a:br>
              <a:rPr lang="en-US" altLang="en-US" sz="4800" b="0"/>
            </a:br>
            <a:endParaRPr lang="en-US" altLang="en-US" sz="4800" b="0"/>
          </a:p>
        </p:txBody>
      </p:sp>
      <p:sp>
        <p:nvSpPr>
          <p:cNvPr id="21" name="Rectangle 20">
            <a:extLst>
              <a:ext uri="{FF2B5EF4-FFF2-40B4-BE49-F238E27FC236}">
                <a16:creationId xmlns:a16="http://schemas.microsoft.com/office/drawing/2014/main" id="{747611D8-4DEA-0174-1117-96E8E084AE43}"/>
              </a:ext>
              <a:ext uri="{C183D7F6-B498-43B3-948B-1728B52AA6E4}">
                <adec:decorative xmlns:adec="http://schemas.microsoft.com/office/drawing/2017/decorative" val="1"/>
              </a:ext>
            </a:extLst>
          </p:cNvPr>
          <p:cNvSpPr/>
          <p:nvPr/>
        </p:nvSpPr>
        <p:spPr>
          <a:xfrm>
            <a:off x="12333288" y="32189738"/>
            <a:ext cx="8153400" cy="1330325"/>
          </a:xfrm>
          <a:prstGeom prst="rect">
            <a:avLst/>
          </a:prstGeom>
          <a:solidFill>
            <a:srgbClr val="00396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406" name="TextBox 34">
            <a:extLst>
              <a:ext uri="{FF2B5EF4-FFF2-40B4-BE49-F238E27FC236}">
                <a16:creationId xmlns:a16="http://schemas.microsoft.com/office/drawing/2014/main" id="{467482D3-520E-FA27-68D3-AB11C9B0FA7A}"/>
              </a:ext>
            </a:extLst>
          </p:cNvPr>
          <p:cNvSpPr txBox="1">
            <a:spLocks noChangeArrowheads="1"/>
          </p:cNvSpPr>
          <p:nvPr/>
        </p:nvSpPr>
        <p:spPr bwMode="auto">
          <a:xfrm>
            <a:off x="12601575" y="32424688"/>
            <a:ext cx="78851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6000" b="0">
                <a:solidFill>
                  <a:schemeClr val="bg1"/>
                </a:solidFill>
                <a:latin typeface="Avenir Next" panose="020B0503020202020204" pitchFamily="34" charset="0"/>
                <a:ea typeface="Avenir Next" panose="020B0503020202020204" pitchFamily="34" charset="0"/>
                <a:cs typeface="Avenir Next" panose="020B0503020202020204" pitchFamily="34" charset="0"/>
              </a:rPr>
              <a:t>Conclusion</a:t>
            </a:r>
          </a:p>
        </p:txBody>
      </p:sp>
      <p:sp>
        <p:nvSpPr>
          <p:cNvPr id="16407" name="TextBox 52">
            <a:extLst>
              <a:ext uri="{FF2B5EF4-FFF2-40B4-BE49-F238E27FC236}">
                <a16:creationId xmlns:a16="http://schemas.microsoft.com/office/drawing/2014/main" id="{F4E19E4A-D5E8-5D74-B58B-FD0A4A0998B5}"/>
              </a:ext>
            </a:extLst>
          </p:cNvPr>
          <p:cNvSpPr txBox="1">
            <a:spLocks noChangeArrowheads="1"/>
          </p:cNvSpPr>
          <p:nvPr/>
        </p:nvSpPr>
        <p:spPr bwMode="auto">
          <a:xfrm>
            <a:off x="12355513" y="33821688"/>
            <a:ext cx="8763000" cy="895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800"/>
              <a:t>Lorem Ipsum</a:t>
            </a:r>
            <a:r>
              <a:rPr lang="en-US" altLang="en-US" sz="4800" b="0"/>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a:t>
            </a:r>
          </a:p>
        </p:txBody>
      </p:sp>
      <p:sp>
        <p:nvSpPr>
          <p:cNvPr id="16394" name="TextBox 36">
            <a:extLst>
              <a:ext uri="{FF2B5EF4-FFF2-40B4-BE49-F238E27FC236}">
                <a16:creationId xmlns:a16="http://schemas.microsoft.com/office/drawing/2014/main" id="{B2073FB2-D2DD-3A59-F14C-CA9929DA9072}"/>
              </a:ext>
              <a:ext uri="{C183D7F6-B498-43B3-948B-1728B52AA6E4}">
                <adec:decorative xmlns:adec="http://schemas.microsoft.com/office/drawing/2017/decorative" val="1"/>
              </a:ext>
            </a:extLst>
          </p:cNvPr>
          <p:cNvSpPr txBox="1">
            <a:spLocks noChangeArrowheads="1"/>
          </p:cNvSpPr>
          <p:nvPr/>
        </p:nvSpPr>
        <p:spPr bwMode="auto">
          <a:xfrm>
            <a:off x="23717250" y="6688138"/>
            <a:ext cx="78851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6000" b="0">
                <a:solidFill>
                  <a:schemeClr val="bg1"/>
                </a:solidFill>
                <a:latin typeface="Avenir Next" panose="020B0503020202020204" pitchFamily="34" charset="0"/>
                <a:ea typeface="Avenir Next" panose="020B0503020202020204" pitchFamily="34" charset="0"/>
                <a:cs typeface="Avenir Next" panose="020B0503020202020204" pitchFamily="34" charset="0"/>
              </a:rPr>
              <a:t>Imaging</a:t>
            </a:r>
          </a:p>
        </p:txBody>
      </p:sp>
      <p:sp>
        <p:nvSpPr>
          <p:cNvPr id="16" name="Rectangle 15">
            <a:extLst>
              <a:ext uri="{FF2B5EF4-FFF2-40B4-BE49-F238E27FC236}">
                <a16:creationId xmlns:a16="http://schemas.microsoft.com/office/drawing/2014/main" id="{B98659DF-7655-0D23-CEEC-2D12EDBEB29E}"/>
              </a:ext>
              <a:ext uri="{C183D7F6-B498-43B3-948B-1728B52AA6E4}">
                <adec:decorative xmlns:adec="http://schemas.microsoft.com/office/drawing/2017/decorative" val="1"/>
              </a:ext>
            </a:extLst>
          </p:cNvPr>
          <p:cNvSpPr/>
          <p:nvPr/>
        </p:nvSpPr>
        <p:spPr>
          <a:xfrm>
            <a:off x="23523575" y="6745288"/>
            <a:ext cx="8153400" cy="1217612"/>
          </a:xfrm>
          <a:prstGeom prst="rect">
            <a:avLst/>
          </a:prstGeom>
          <a:solidFill>
            <a:srgbClr val="00396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401" name="TextBox 32">
            <a:extLst>
              <a:ext uri="{FF2B5EF4-FFF2-40B4-BE49-F238E27FC236}">
                <a16:creationId xmlns:a16="http://schemas.microsoft.com/office/drawing/2014/main" id="{41053545-F80E-8B5F-7329-E95E71C361CA}"/>
              </a:ext>
            </a:extLst>
          </p:cNvPr>
          <p:cNvSpPr txBox="1">
            <a:spLocks noChangeArrowheads="1"/>
          </p:cNvSpPr>
          <p:nvPr/>
        </p:nvSpPr>
        <p:spPr bwMode="auto">
          <a:xfrm>
            <a:off x="23790275" y="6883400"/>
            <a:ext cx="78867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6000" b="0">
                <a:solidFill>
                  <a:schemeClr val="bg1"/>
                </a:solidFill>
                <a:latin typeface="Avenir Next" panose="020B0503020202020204" pitchFamily="34" charset="0"/>
                <a:ea typeface="Avenir Next" panose="020B0503020202020204" pitchFamily="34" charset="0"/>
                <a:cs typeface="Avenir Next" panose="020B0503020202020204" pitchFamily="34" charset="0"/>
              </a:rPr>
              <a:t>Discussion</a:t>
            </a:r>
          </a:p>
        </p:txBody>
      </p:sp>
      <p:pic>
        <p:nvPicPr>
          <p:cNvPr id="16398" name="Picture 13" descr="Sagittal MRI image of the lower (lumbar) spine shown in grayscale. The vertebral bodies are stacked vertically with darker intervertebral discs between them. A bright vertical column through the center represents cerebrospinal fluid within the spinal canal. An arrow on the right side points to a single intervertebral disc level where the disc appears enlarged and extends toward the spinal canal compared to adjacent levels, highlighting a focal disc abnormality relative to surrounding spinal structures.">
            <a:extLst>
              <a:ext uri="{FF2B5EF4-FFF2-40B4-BE49-F238E27FC236}">
                <a16:creationId xmlns:a16="http://schemas.microsoft.com/office/drawing/2014/main" id="{AB6B4944-4464-4B48-D5B3-25628111BFE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590250" y="8593138"/>
            <a:ext cx="8108950" cy="957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Picture 25" descr="Sagittal MRI scan of the lumbar spine displayed in grayscale. The image shows vertebral bodies stacked vertically with intervertebral discs between them, and a bright, fluid‑filled spinal canal running down the center. An arrow on the right side points to one intervertebral disc that appears enlarged and protrudes toward the spinal canal compared with adjacent discs, indicating a localized structural abnormality at that disc level.">
            <a:extLst>
              <a:ext uri="{FF2B5EF4-FFF2-40B4-BE49-F238E27FC236}">
                <a16:creationId xmlns:a16="http://schemas.microsoft.com/office/drawing/2014/main" id="{6957A3F3-6018-B9E1-B256-4D6D03C7733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590250" y="18969038"/>
            <a:ext cx="8108950" cy="957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17">
            <a:extLst>
              <a:ext uri="{FF2B5EF4-FFF2-40B4-BE49-F238E27FC236}">
                <a16:creationId xmlns:a16="http://schemas.microsoft.com/office/drawing/2014/main" id="{C34E963F-EFAD-F34D-EC5E-5AED38937599}"/>
              </a:ext>
              <a:ext uri="{C183D7F6-B498-43B3-948B-1728B52AA6E4}">
                <adec:decorative xmlns:adec="http://schemas.microsoft.com/office/drawing/2017/decorative" val="1"/>
              </a:ext>
            </a:extLst>
          </p:cNvPr>
          <p:cNvSpPr/>
          <p:nvPr/>
        </p:nvSpPr>
        <p:spPr>
          <a:xfrm>
            <a:off x="23717250" y="29743400"/>
            <a:ext cx="8153400" cy="1285875"/>
          </a:xfrm>
          <a:prstGeom prst="rect">
            <a:avLst/>
          </a:prstGeom>
          <a:solidFill>
            <a:srgbClr val="00396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403" name="TextBox 43">
            <a:extLst>
              <a:ext uri="{FF2B5EF4-FFF2-40B4-BE49-F238E27FC236}">
                <a16:creationId xmlns:a16="http://schemas.microsoft.com/office/drawing/2014/main" id="{9FAC3BEC-CE2F-F552-07B3-C0D22215436D}"/>
              </a:ext>
              <a:ext uri="{C183D7F6-B498-43B3-948B-1728B52AA6E4}">
                <adec:decorative xmlns:adec="http://schemas.microsoft.com/office/drawing/2017/decorative" val="0"/>
              </a:ext>
            </a:extLst>
          </p:cNvPr>
          <p:cNvSpPr txBox="1">
            <a:spLocks noChangeArrowheads="1"/>
          </p:cNvSpPr>
          <p:nvPr/>
        </p:nvSpPr>
        <p:spPr bwMode="auto">
          <a:xfrm>
            <a:off x="23985538" y="29860875"/>
            <a:ext cx="7885112"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6000" b="0" dirty="0">
                <a:solidFill>
                  <a:schemeClr val="bg1"/>
                </a:solidFill>
                <a:latin typeface="Avenir Next" panose="020B0503020202020204" pitchFamily="34" charset="0"/>
                <a:ea typeface="Avenir Next" panose="020B0503020202020204" pitchFamily="34" charset="0"/>
                <a:cs typeface="Avenir Next" panose="020B0503020202020204" pitchFamily="34" charset="0"/>
              </a:rPr>
              <a:t>References</a:t>
            </a:r>
          </a:p>
        </p:txBody>
      </p:sp>
      <p:sp>
        <p:nvSpPr>
          <p:cNvPr id="16404" name="TextBox 53">
            <a:extLst>
              <a:ext uri="{FF2B5EF4-FFF2-40B4-BE49-F238E27FC236}">
                <a16:creationId xmlns:a16="http://schemas.microsoft.com/office/drawing/2014/main" id="{E2B590B6-21CF-DCF6-99D4-AD80BC91DFF5}"/>
              </a:ext>
            </a:extLst>
          </p:cNvPr>
          <p:cNvSpPr txBox="1">
            <a:spLocks noChangeArrowheads="1"/>
          </p:cNvSpPr>
          <p:nvPr/>
        </p:nvSpPr>
        <p:spPr bwMode="auto">
          <a:xfrm>
            <a:off x="23739475" y="31413450"/>
            <a:ext cx="8131175" cy="7478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800"/>
              <a:t>Lorem Ipsum</a:t>
            </a:r>
            <a:r>
              <a:rPr lang="en-US" altLang="en-US" sz="4800" b="0"/>
              <a:t> is simply dummy text of the printing and typesetting industry. Lorem Ipsum has been the industry's standard dummy text ever since the 1500s, when an unknown printer took a galley of type and scrambled it to make a type specimen book. It has survived not only five centuries.</a:t>
            </a:r>
          </a:p>
        </p:txBody>
      </p:sp>
      <p:sp>
        <p:nvSpPr>
          <p:cNvPr id="25" name="Right Triangle 24">
            <a:extLst>
              <a:ext uri="{FF2B5EF4-FFF2-40B4-BE49-F238E27FC236}">
                <a16:creationId xmlns:a16="http://schemas.microsoft.com/office/drawing/2014/main" id="{D725C2C7-F351-C15D-58D4-3A0C4368FA26}"/>
              </a:ext>
              <a:ext uri="{C183D7F6-B498-43B3-948B-1728B52AA6E4}">
                <adec:decorative xmlns:adec="http://schemas.microsoft.com/office/drawing/2017/decorative" val="1"/>
              </a:ext>
            </a:extLst>
          </p:cNvPr>
          <p:cNvSpPr/>
          <p:nvPr/>
        </p:nvSpPr>
        <p:spPr>
          <a:xfrm rot="5400000">
            <a:off x="1046162" y="6834188"/>
            <a:ext cx="1217613" cy="801688"/>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Right Triangle 25">
            <a:extLst>
              <a:ext uri="{FF2B5EF4-FFF2-40B4-BE49-F238E27FC236}">
                <a16:creationId xmlns:a16="http://schemas.microsoft.com/office/drawing/2014/main" id="{D4166FE6-82DA-9A50-A42D-20FF05A831EF}"/>
              </a:ext>
              <a:ext uri="{C183D7F6-B498-43B3-948B-1728B52AA6E4}">
                <adec:decorative xmlns:adec="http://schemas.microsoft.com/office/drawing/2017/decorative" val="1"/>
              </a:ext>
            </a:extLst>
          </p:cNvPr>
          <p:cNvSpPr/>
          <p:nvPr/>
        </p:nvSpPr>
        <p:spPr>
          <a:xfrm rot="5400000">
            <a:off x="12134850" y="6824664"/>
            <a:ext cx="1198562" cy="801688"/>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Right Triangle 26">
            <a:extLst>
              <a:ext uri="{FF2B5EF4-FFF2-40B4-BE49-F238E27FC236}">
                <a16:creationId xmlns:a16="http://schemas.microsoft.com/office/drawing/2014/main" id="{F1BA6312-E394-A9B0-F842-691927A33E0E}"/>
              </a:ext>
              <a:ext uri="{C183D7F6-B498-43B3-948B-1728B52AA6E4}">
                <adec:decorative xmlns:adec="http://schemas.microsoft.com/office/drawing/2017/decorative" val="1"/>
              </a:ext>
            </a:extLst>
          </p:cNvPr>
          <p:cNvSpPr/>
          <p:nvPr/>
        </p:nvSpPr>
        <p:spPr>
          <a:xfrm rot="5400000">
            <a:off x="23306088" y="6962775"/>
            <a:ext cx="1236662" cy="801688"/>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 name="Right Triangle 27">
            <a:extLst>
              <a:ext uri="{FF2B5EF4-FFF2-40B4-BE49-F238E27FC236}">
                <a16:creationId xmlns:a16="http://schemas.microsoft.com/office/drawing/2014/main" id="{2A116CEF-0561-7618-AD22-C4CC59F82243}"/>
              </a:ext>
              <a:ext uri="{C183D7F6-B498-43B3-948B-1728B52AA6E4}">
                <adec:decorative xmlns:adec="http://schemas.microsoft.com/office/drawing/2017/decorative" val="1"/>
              </a:ext>
            </a:extLst>
          </p:cNvPr>
          <p:cNvSpPr/>
          <p:nvPr/>
        </p:nvSpPr>
        <p:spPr>
          <a:xfrm rot="5400000">
            <a:off x="1158875" y="21070888"/>
            <a:ext cx="1217613"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9" name="Right Triangle 28">
            <a:extLst>
              <a:ext uri="{FF2B5EF4-FFF2-40B4-BE49-F238E27FC236}">
                <a16:creationId xmlns:a16="http://schemas.microsoft.com/office/drawing/2014/main" id="{ACC98526-53DE-42EF-E3AF-79A498D3C973}"/>
              </a:ext>
              <a:ext uri="{C183D7F6-B498-43B3-948B-1728B52AA6E4}">
                <adec:decorative xmlns:adec="http://schemas.microsoft.com/office/drawing/2017/decorative" val="1"/>
              </a:ext>
            </a:extLst>
          </p:cNvPr>
          <p:cNvSpPr/>
          <p:nvPr/>
        </p:nvSpPr>
        <p:spPr>
          <a:xfrm rot="5400000">
            <a:off x="23471981" y="29988669"/>
            <a:ext cx="1292225" cy="801688"/>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 name="Right Triangle 29">
            <a:extLst>
              <a:ext uri="{FF2B5EF4-FFF2-40B4-BE49-F238E27FC236}">
                <a16:creationId xmlns:a16="http://schemas.microsoft.com/office/drawing/2014/main" id="{E89CD57B-1FEF-7A22-9059-1052845E1A98}"/>
              </a:ext>
              <a:ext uri="{C183D7F6-B498-43B3-948B-1728B52AA6E4}">
                <adec:decorative xmlns:adec="http://schemas.microsoft.com/office/drawing/2017/decorative" val="1"/>
              </a:ext>
            </a:extLst>
          </p:cNvPr>
          <p:cNvSpPr/>
          <p:nvPr/>
        </p:nvSpPr>
        <p:spPr>
          <a:xfrm rot="5400000">
            <a:off x="12057110" y="32435007"/>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spd="med">
    <p:fade/>
  </p:transition>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B7E4C8CEFA8BE45853104E0189D5EBA" ma:contentTypeVersion="15" ma:contentTypeDescription="Create a new document." ma:contentTypeScope="" ma:versionID="dcb5d05e8a0fe80d84a4c9628d8cac98">
  <xsd:schema xmlns:xsd="http://www.w3.org/2001/XMLSchema" xmlns:xs="http://www.w3.org/2001/XMLSchema" xmlns:p="http://schemas.microsoft.com/office/2006/metadata/properties" xmlns:ns2="d43c7790-83f6-48a0-8fee-caff8b8989fc" xmlns:ns3="099b29d4-a3d8-462c-83b1-056f7d53c45a" xmlns:ns4="191a8ad3-b87d-4954-8e56-4f9a08167de3" targetNamespace="http://schemas.microsoft.com/office/2006/metadata/properties" ma:root="true" ma:fieldsID="49dd89255898bed2cfae30bc3955cf5a" ns2:_="" ns3:_="" ns4:_="">
    <xsd:import namespace="d43c7790-83f6-48a0-8fee-caff8b8989fc"/>
    <xsd:import namespace="099b29d4-a3d8-462c-83b1-056f7d53c45a"/>
    <xsd:import namespace="191a8ad3-b87d-4954-8e56-4f9a08167de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4:SharedWithUsers" minOccurs="0"/>
                <xsd:element ref="ns4:SharedWithDetail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3c7790-83f6-48a0-8fee-caff8b8989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728a8d2-fce2-4ead-88e1-13feca96807a"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9b29d4-a3d8-462c-83b1-056f7d53c45a"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80e276e-7d96-4acd-9135-7381c5f76900}" ma:internalName="TaxCatchAll" ma:showField="CatchAllData" ma:web="099b29d4-a3d8-462c-83b1-056f7d53c45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91a8ad3-b87d-4954-8e56-4f9a08167de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99b29d4-a3d8-462c-83b1-056f7d53c45a" xsi:nil="true"/>
    <lcf76f155ced4ddcb4097134ff3c332f xmlns="d43c7790-83f6-48a0-8fee-caff8b8989fc">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4DF9DB7-D94E-4C07-BFB8-B696E8ADEB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3c7790-83f6-48a0-8fee-caff8b8989fc"/>
    <ds:schemaRef ds:uri="099b29d4-a3d8-462c-83b1-056f7d53c45a"/>
    <ds:schemaRef ds:uri="191a8ad3-b87d-4954-8e56-4f9a08167d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C39802-836F-4267-BE69-0E60D65AAC90}">
  <ds:schemaRefs>
    <ds:schemaRef ds:uri="http://www.w3.org/XML/1998/namespace"/>
    <ds:schemaRef ds:uri="191a8ad3-b87d-4954-8e56-4f9a08167de3"/>
    <ds:schemaRef ds:uri="http://schemas.microsoft.com/office/2006/metadata/properties"/>
    <ds:schemaRef ds:uri="099b29d4-a3d8-462c-83b1-056f7d53c45a"/>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d43c7790-83f6-48a0-8fee-caff8b8989fc"/>
    <ds:schemaRef ds:uri="http://purl.org/dc/dcmitype/"/>
    <ds:schemaRef ds:uri="http://purl.org/dc/elements/1.1/"/>
  </ds:schemaRefs>
</ds:datastoreItem>
</file>

<file path=customXml/itemProps3.xml><?xml version="1.0" encoding="utf-8"?>
<ds:datastoreItem xmlns:ds="http://schemas.openxmlformats.org/officeDocument/2006/customXml" ds:itemID="{6FC3E5BF-726E-4EDB-88D4-2F4FDE6F644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Gallery</Template>
  <TotalTime>6419</TotalTime>
  <Words>456</Words>
  <Application>Microsoft Office PowerPoint</Application>
  <PresentationFormat>Custom</PresentationFormat>
  <Paragraphs>17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vt:lpstr>
      <vt:lpstr>Gill Sans MT</vt:lpstr>
      <vt:lpstr>Times New Roman</vt:lpstr>
      <vt:lpstr>Gallery</vt:lpstr>
      <vt:lpstr>Poster Title Researchers’ Names Florida Atlantic University, Charles E. Schmidt College of Medicine</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mbanks</dc:creator>
  <cp:lastModifiedBy>Jay Morris</cp:lastModifiedBy>
  <cp:revision>277</cp:revision>
  <dcterms:created xsi:type="dcterms:W3CDTF">2005-09-12T13:56:44Z</dcterms:created>
  <dcterms:modified xsi:type="dcterms:W3CDTF">2026-04-30T17:22:02Z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0x0101004B7E4C8CEFA8BE45853104E0189D5EBA</vt:lpwstr>
  </property>
</Properties>
</file>