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5" r:id="rId1"/>
  </p:sldMasterIdLst>
  <p:notesMasterIdLst>
    <p:notesMasterId r:id="rId3"/>
  </p:notesMasterIdLst>
  <p:handoutMasterIdLst>
    <p:handoutMasterId r:id="rId4"/>
  </p:handoutMasterIdLst>
  <p:sldIdLst>
    <p:sldId id="392" r:id="rId2"/>
  </p:sldIdLst>
  <p:sldSz cx="9144000" cy="5143500" type="screen16x9"/>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94" autoAdjust="0"/>
  </p:normalViewPr>
  <p:slideViewPr>
    <p:cSldViewPr>
      <p:cViewPr varScale="1">
        <p:scale>
          <a:sx n="138" d="100"/>
          <a:sy n="138" d="100"/>
        </p:scale>
        <p:origin x="480" y="30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91F98B17-7231-C79E-D8BE-B80554F3553F}"/>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1DCA2508-8FFE-DAB3-2B05-DBEE70D2C938}"/>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F68828F0-6EE8-D51E-3F26-3272CBD453C4}"/>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2215E8F-99A7-C344-540C-209664BA6F15}"/>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81AB0A34-C067-0E4E-8D6B-4D092DE08E87}"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3789519-9D06-BBB6-D048-046818F04733}"/>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A278D33E-1B96-DCCA-6B64-621CC0928E3E}"/>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340" name="Rectangle 4">
            <a:extLst>
              <a:ext uri="{FF2B5EF4-FFF2-40B4-BE49-F238E27FC236}">
                <a16:creationId xmlns:a16="http://schemas.microsoft.com/office/drawing/2014/main" id="{A8A7D310-5716-784D-F504-8D11DB0E91A8}"/>
              </a:ext>
            </a:extLst>
          </p:cNvPr>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BE8F7593-0DE5-3576-634B-2B711A1A7F4A}"/>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D731E01E-BE08-94FF-CD10-8B14779522C0}"/>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04B5AD2A-51FA-2FDB-D6F0-903261F4735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3201BBF3-38FA-464B-ABCF-293030BBFC8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60" kern="1200">
        <a:solidFill>
          <a:schemeClr val="tx1"/>
        </a:solidFill>
        <a:latin typeface="Times New Roman" pitchFamily="18" charset="0"/>
        <a:ea typeface="+mn-ea"/>
        <a:cs typeface="+mn-cs"/>
      </a:defRPr>
    </a:lvl1pPr>
    <a:lvl2pPr marL="408070" algn="l" rtl="0" eaLnBrk="0" fontAlgn="base" hangingPunct="0">
      <a:spcBef>
        <a:spcPct val="30000"/>
      </a:spcBef>
      <a:spcAft>
        <a:spcPct val="0"/>
      </a:spcAft>
      <a:defRPr sz="1060" kern="1200">
        <a:solidFill>
          <a:schemeClr val="tx1"/>
        </a:solidFill>
        <a:latin typeface="Times New Roman" pitchFamily="18" charset="0"/>
        <a:ea typeface="+mn-ea"/>
        <a:cs typeface="+mn-cs"/>
      </a:defRPr>
    </a:lvl2pPr>
    <a:lvl3pPr marL="816140" algn="l" rtl="0" eaLnBrk="0" fontAlgn="base" hangingPunct="0">
      <a:spcBef>
        <a:spcPct val="30000"/>
      </a:spcBef>
      <a:spcAft>
        <a:spcPct val="0"/>
      </a:spcAft>
      <a:defRPr sz="1060" kern="1200">
        <a:solidFill>
          <a:schemeClr val="tx1"/>
        </a:solidFill>
        <a:latin typeface="Times New Roman" pitchFamily="18" charset="0"/>
        <a:ea typeface="+mn-ea"/>
        <a:cs typeface="+mn-cs"/>
      </a:defRPr>
    </a:lvl3pPr>
    <a:lvl4pPr marL="1224506" algn="l" rtl="0" eaLnBrk="0" fontAlgn="base" hangingPunct="0">
      <a:spcBef>
        <a:spcPct val="30000"/>
      </a:spcBef>
      <a:spcAft>
        <a:spcPct val="0"/>
      </a:spcAft>
      <a:defRPr sz="1060" kern="1200">
        <a:solidFill>
          <a:schemeClr val="tx1"/>
        </a:solidFill>
        <a:latin typeface="Times New Roman" pitchFamily="18" charset="0"/>
        <a:ea typeface="+mn-ea"/>
        <a:cs typeface="+mn-cs"/>
      </a:defRPr>
    </a:lvl4pPr>
    <a:lvl5pPr marL="1632576" algn="l" rtl="0" eaLnBrk="0" fontAlgn="base" hangingPunct="0">
      <a:spcBef>
        <a:spcPct val="30000"/>
      </a:spcBef>
      <a:spcAft>
        <a:spcPct val="0"/>
      </a:spcAft>
      <a:defRPr sz="1060" kern="1200">
        <a:solidFill>
          <a:schemeClr val="tx1"/>
        </a:solidFill>
        <a:latin typeface="Times New Roman" pitchFamily="18" charset="0"/>
        <a:ea typeface="+mn-ea"/>
        <a:cs typeface="+mn-cs"/>
      </a:defRPr>
    </a:lvl5pPr>
    <a:lvl6pPr marL="2040941" algn="l" defTabSz="816376" rtl="0" eaLnBrk="1" latinLnBrk="0" hangingPunct="1">
      <a:defRPr sz="1071" kern="1200">
        <a:solidFill>
          <a:schemeClr val="tx1"/>
        </a:solidFill>
        <a:latin typeface="+mn-lt"/>
        <a:ea typeface="+mn-ea"/>
        <a:cs typeface="+mn-cs"/>
      </a:defRPr>
    </a:lvl6pPr>
    <a:lvl7pPr marL="2449129" algn="l" defTabSz="816376" rtl="0" eaLnBrk="1" latinLnBrk="0" hangingPunct="1">
      <a:defRPr sz="1071" kern="1200">
        <a:solidFill>
          <a:schemeClr val="tx1"/>
        </a:solidFill>
        <a:latin typeface="+mn-lt"/>
        <a:ea typeface="+mn-ea"/>
        <a:cs typeface="+mn-cs"/>
      </a:defRPr>
    </a:lvl7pPr>
    <a:lvl8pPr marL="2857317" algn="l" defTabSz="816376" rtl="0" eaLnBrk="1" latinLnBrk="0" hangingPunct="1">
      <a:defRPr sz="1071" kern="1200">
        <a:solidFill>
          <a:schemeClr val="tx1"/>
        </a:solidFill>
        <a:latin typeface="+mn-lt"/>
        <a:ea typeface="+mn-ea"/>
        <a:cs typeface="+mn-cs"/>
      </a:defRPr>
    </a:lvl8pPr>
    <a:lvl9pPr marL="3265505" algn="l" defTabSz="816376" rtl="0" eaLnBrk="1" latinLnBrk="0" hangingPunct="1">
      <a:defRPr sz="107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B24BF1E4-790E-D18A-79DD-BCA426DF92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0DECD58E-4FE1-E446-ADEE-AEDD6272B5F2}" type="slidenum">
              <a:rPr lang="en-US" altLang="en-US" sz="1200" b="0">
                <a:solidFill>
                  <a:schemeClr val="tx1"/>
                </a:solidFill>
              </a:rPr>
              <a:pPr/>
              <a:t>1</a:t>
            </a:fld>
            <a:endParaRPr lang="en-US" altLang="en-US" sz="1200" b="0">
              <a:solidFill>
                <a:schemeClr val="tx1"/>
              </a:solidFill>
            </a:endParaRPr>
          </a:p>
        </p:txBody>
      </p:sp>
      <p:sp>
        <p:nvSpPr>
          <p:cNvPr id="17410" name="Rectangle 2">
            <a:extLst>
              <a:ext uri="{FF2B5EF4-FFF2-40B4-BE49-F238E27FC236}">
                <a16:creationId xmlns:a16="http://schemas.microsoft.com/office/drawing/2014/main" id="{1C1495B7-903E-333E-919F-A5B4BBF707CB}"/>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0D71C1ED-DE84-BE7E-5943-66682F6BA4C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601724"/>
            <a:ext cx="6477805" cy="1906073"/>
          </a:xfrm>
        </p:spPr>
        <p:txBody>
          <a:bodyPr bIns="0" anchor="b">
            <a:normAutofit/>
          </a:bodyPr>
          <a:lstStyle>
            <a:lvl1pPr algn="l">
              <a:defRPr sz="4950"/>
            </a:lvl1pPr>
          </a:lstStyle>
          <a:p>
            <a:r>
              <a:rPr lang="en-US"/>
              <a:t>Click to edit Master title style</a:t>
            </a:r>
            <a:endParaRPr lang="en-US" dirty="0"/>
          </a:p>
        </p:txBody>
      </p:sp>
      <p:sp>
        <p:nvSpPr>
          <p:cNvPr id="3" name="Subtitle 2"/>
          <p:cNvSpPr>
            <a:spLocks noGrp="1"/>
          </p:cNvSpPr>
          <p:nvPr>
            <p:ph type="subTitle" idx="1"/>
          </p:nvPr>
        </p:nvSpPr>
        <p:spPr>
          <a:xfrm>
            <a:off x="1813335" y="2648403"/>
            <a:ext cx="6477804" cy="733216"/>
          </a:xfrm>
        </p:spPr>
        <p:txBody>
          <a:bodyPr tIns="91440" bIns="91440">
            <a:normAutofit/>
          </a:bodyPr>
          <a:lstStyle>
            <a:lvl1pPr marL="0" indent="0" algn="l">
              <a:buNone/>
              <a:defRPr sz="1350" b="0" cap="all" baseline="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87BD3803-3548-FD48-A5B8-3520428B96A7}" type="datetimeFigureOut">
              <a:rPr lang="en-US" smtClean="0"/>
              <a:pPr>
                <a:defRPr/>
              </a:pPr>
              <a:t>4/30/2026</a:t>
            </a:fld>
            <a:endParaRPr lang="en-US" dirty="0"/>
          </a:p>
        </p:txBody>
      </p:sp>
      <p:sp>
        <p:nvSpPr>
          <p:cNvPr id="5" name="Footer Placeholder 4"/>
          <p:cNvSpPr>
            <a:spLocks noGrp="1"/>
          </p:cNvSpPr>
          <p:nvPr>
            <p:ph type="ftr" sz="quarter" idx="11"/>
          </p:nvPr>
        </p:nvSpPr>
        <p:spPr>
          <a:xfrm>
            <a:off x="1812376" y="246981"/>
            <a:ext cx="3730436" cy="231901"/>
          </a:xfrm>
        </p:spPr>
        <p:txBody>
          <a:bodyPr/>
          <a:lstStyle/>
          <a:p>
            <a:pPr>
              <a:defRPr/>
            </a:pPr>
            <a:endParaRPr lang="en-US"/>
          </a:p>
        </p:txBody>
      </p:sp>
      <p:sp>
        <p:nvSpPr>
          <p:cNvPr id="6" name="Slide Number Placeholder 5"/>
          <p:cNvSpPr>
            <a:spLocks noGrp="1"/>
          </p:cNvSpPr>
          <p:nvPr>
            <p:ph type="sldNum" sz="quarter" idx="12"/>
          </p:nvPr>
        </p:nvSpPr>
        <p:spPr>
          <a:xfrm>
            <a:off x="1078249" y="599230"/>
            <a:ext cx="608264" cy="377684"/>
          </a:xfrm>
        </p:spPr>
        <p:txBody>
          <a:bodyPr/>
          <a:lstStyle/>
          <a:p>
            <a:fld id="{8EEC09E7-CF51-3344-8A0B-23628FD22ECE}" type="slidenum">
              <a:rPr lang="en-US" altLang="en-US" smtClean="0"/>
              <a:pPr/>
              <a:t>‹#›</a:t>
            </a:fld>
            <a:endParaRPr lang="en-US" altLang="en-US"/>
          </a:p>
        </p:txBody>
      </p:sp>
      <p:cxnSp>
        <p:nvCxnSpPr>
          <p:cNvPr id="15" name="Straight Connector 14"/>
          <p:cNvCxnSpPr/>
          <p:nvPr/>
        </p:nvCxnSpPr>
        <p:spPr>
          <a:xfrm>
            <a:off x="1813335" y="2646407"/>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5104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F32FD0F-4DBE-9D40-8456-F4EA3A9F234B}" type="datetimeFigureOut">
              <a:rPr lang="en-US" smtClean="0"/>
              <a:pPr>
                <a:defRPr/>
              </a:pPr>
              <a:t>4/30/2026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CF486C38-900F-ED4C-BDBA-60F3FAC38E68}" type="slidenum">
              <a:rPr lang="en-US" altLang="en-US" smtClean="0"/>
              <a:pPr/>
              <a:t>‹#›</a:t>
            </a:fld>
            <a:endParaRPr lang="en-US" altLang="en-US"/>
          </a:p>
        </p:txBody>
      </p:sp>
      <p:cxnSp>
        <p:nvCxnSpPr>
          <p:cNvPr id="26" name="Straight Connector 25"/>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841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599230"/>
            <a:ext cx="1211807" cy="349491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83504" y="599230"/>
            <a:ext cx="5871623" cy="34949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24475F8-8BA1-4E46-9CCD-348F330D283D}" type="datetimeFigureOut">
              <a:rPr lang="en-US" smtClean="0"/>
              <a:pPr>
                <a:defRPr/>
              </a:pPr>
              <a:t>4/30/2026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7E85A5D-0F20-2F44-A64B-90D82FF00D1D}" type="slidenum">
              <a:rPr lang="en-US" altLang="en-US" smtClean="0"/>
              <a:pPr/>
              <a:t>‹#›</a:t>
            </a:fld>
            <a:endParaRPr lang="en-US" altLang="en-US"/>
          </a:p>
        </p:txBody>
      </p:sp>
      <p:cxnSp>
        <p:nvCxnSpPr>
          <p:cNvPr id="15" name="Straight Connector 14"/>
          <p:cNvCxnSpPr/>
          <p:nvPr/>
        </p:nvCxnSpPr>
        <p:spPr>
          <a:xfrm>
            <a:off x="7079333" y="599230"/>
            <a:ext cx="0" cy="349491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14770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6697B785-CAAC-88DE-5A59-41E6C0972CD7}"/>
              </a:ext>
            </a:extLst>
          </p:cNvPr>
          <p:cNvSpPr>
            <a:spLocks noChangeArrowheads="1"/>
          </p:cNvSpPr>
          <p:nvPr userDrawn="1"/>
        </p:nvSpPr>
        <p:spPr bwMode="auto">
          <a:xfrm>
            <a:off x="0" y="0"/>
            <a:ext cx="9144000" cy="51435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3" name="Rectangle 12">
            <a:extLst>
              <a:ext uri="{FF2B5EF4-FFF2-40B4-BE49-F238E27FC236}">
                <a16:creationId xmlns:a16="http://schemas.microsoft.com/office/drawing/2014/main" id="{260C2C92-D0EA-3372-455B-A1F53BE5DEBE}"/>
              </a:ext>
            </a:extLst>
          </p:cNvPr>
          <p:cNvSpPr>
            <a:spLocks noChangeArrowheads="1"/>
          </p:cNvSpPr>
          <p:nvPr userDrawn="1"/>
        </p:nvSpPr>
        <p:spPr bwMode="auto">
          <a:xfrm>
            <a:off x="0" y="0"/>
            <a:ext cx="9144000" cy="5715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5" name="Rectangle 12">
            <a:extLst>
              <a:ext uri="{FF2B5EF4-FFF2-40B4-BE49-F238E27FC236}">
                <a16:creationId xmlns:a16="http://schemas.microsoft.com/office/drawing/2014/main" id="{0BA7A8D0-9A6E-8922-4F63-CF6F0F9F3DE9}"/>
              </a:ext>
            </a:extLst>
          </p:cNvPr>
          <p:cNvSpPr>
            <a:spLocks noChangeArrowheads="1"/>
          </p:cNvSpPr>
          <p:nvPr userDrawn="1"/>
        </p:nvSpPr>
        <p:spPr bwMode="auto">
          <a:xfrm>
            <a:off x="0" y="571500"/>
            <a:ext cx="9144000" cy="119063"/>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pic>
        <p:nvPicPr>
          <p:cNvPr id="6" name="Picture 5" descr="A black background with blue text&#10;&#10;Description automatically generated">
            <a:extLst>
              <a:ext uri="{FF2B5EF4-FFF2-40B4-BE49-F238E27FC236}">
                <a16:creationId xmlns:a16="http://schemas.microsoft.com/office/drawing/2014/main" id="{E1CEC881-50B3-987D-B11B-B9758045B6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81800" y="29593"/>
            <a:ext cx="2317750" cy="553042"/>
          </a:xfrm>
          <a:prstGeom prst="rect">
            <a:avLst/>
          </a:prstGeom>
        </p:spPr>
      </p:pic>
    </p:spTree>
    <p:extLst>
      <p:ext uri="{BB962C8B-B14F-4D97-AF65-F5344CB8AC3E}">
        <p14:creationId xmlns:p14="http://schemas.microsoft.com/office/powerpoint/2010/main" val="406364309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25C23EF-25FE-C641-8905-E77C4051BF64}" type="datetimeFigureOut">
              <a:rPr lang="en-US" smtClean="0"/>
              <a:pPr>
                <a:defRPr/>
              </a:pPr>
              <a:t>4/30/2026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50B493B-C04C-AB42-BFD4-8F0DBE07FC91}" type="slidenum">
              <a:rPr lang="en-US" altLang="en-US" smtClean="0"/>
              <a:pPr/>
              <a:t>‹#›</a:t>
            </a:fld>
            <a:endParaRPr lang="en-US" altLang="en-US"/>
          </a:p>
        </p:txBody>
      </p:sp>
      <p:cxnSp>
        <p:nvCxnSpPr>
          <p:cNvPr id="33" name="Straight Connector 32"/>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8923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0679" y="1317097"/>
            <a:ext cx="6482366" cy="1415963"/>
          </a:xfrm>
        </p:spPr>
        <p:txBody>
          <a:bodyPr anchor="b">
            <a:normAutofit/>
          </a:bodyPr>
          <a:lstStyle>
            <a:lvl1pPr algn="l">
              <a:defRPr sz="2700"/>
            </a:lvl1pPr>
          </a:lstStyle>
          <a:p>
            <a:r>
              <a:rPr lang="en-US"/>
              <a:t>Click to edit Master title style</a:t>
            </a:r>
            <a:endParaRPr lang="en-US" dirty="0"/>
          </a:p>
        </p:txBody>
      </p:sp>
      <p:sp>
        <p:nvSpPr>
          <p:cNvPr id="3" name="Text Placeholder 2"/>
          <p:cNvSpPr>
            <a:spLocks noGrp="1"/>
          </p:cNvSpPr>
          <p:nvPr>
            <p:ph type="body" idx="1"/>
          </p:nvPr>
        </p:nvSpPr>
        <p:spPr>
          <a:xfrm>
            <a:off x="1090679" y="2854647"/>
            <a:ext cx="6472835" cy="759697"/>
          </a:xfrm>
        </p:spPr>
        <p:txBody>
          <a:bodyPr tIns="91440">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0514F698-34A5-F042-9779-8261646B118E}" type="datetimeFigureOut">
              <a:rPr lang="en-US" smtClean="0"/>
              <a:pPr>
                <a:defRPr/>
              </a:pPr>
              <a:t>4/30/2026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45911CC-DBE5-3D40-A358-5A4AEEDFCA01}" type="slidenum">
              <a:rPr lang="en-US" altLang="en-US" smtClean="0"/>
              <a:pPr/>
              <a:t>‹#›</a:t>
            </a:fld>
            <a:endParaRPr lang="en-US" altLang="en-US"/>
          </a:p>
        </p:txBody>
      </p:sp>
      <p:cxnSp>
        <p:nvCxnSpPr>
          <p:cNvPr id="15" name="Straight Connector 14"/>
          <p:cNvCxnSpPr/>
          <p:nvPr/>
        </p:nvCxnSpPr>
        <p:spPr>
          <a:xfrm>
            <a:off x="1090679" y="2853739"/>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9669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6913" y="603667"/>
            <a:ext cx="7204226" cy="79447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85498" y="1508159"/>
            <a:ext cx="3483864" cy="25864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0328" y="1513007"/>
            <a:ext cx="3483864" cy="25811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701A24C2-119A-7548-8448-2CD1AAF6AF9C}" type="datetimeFigureOut">
              <a:rPr lang="en-US" smtClean="0"/>
              <a:pPr>
                <a:defRPr/>
              </a:pPr>
              <a:t>4/30/2026</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A8245858-7FA8-2847-902A-BBEFCEE4C823}" type="slidenum">
              <a:rPr lang="en-US" altLang="en-US" smtClean="0"/>
              <a:pPr/>
              <a:t>‹#›</a:t>
            </a:fld>
            <a:endParaRPr lang="en-US" altLang="en-US"/>
          </a:p>
        </p:txBody>
      </p:sp>
      <p:cxnSp>
        <p:nvCxnSpPr>
          <p:cNvPr id="35" name="Straight Connector 3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3455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85394" y="603123"/>
            <a:ext cx="7205746" cy="79223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85393" y="1514662"/>
            <a:ext cx="3483864" cy="601457"/>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85393" y="2118202"/>
            <a:ext cx="3483864" cy="19833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9272" y="1517253"/>
            <a:ext cx="3483864" cy="601678"/>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09272" y="2116119"/>
            <a:ext cx="3483864" cy="19780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F05562B0-4569-3045-B676-5CC86D03E610}" type="datetimeFigureOut">
              <a:rPr lang="en-US" smtClean="0"/>
              <a:pPr>
                <a:defRPr/>
              </a:pPr>
              <a:t>4/30/2026</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F06CFB8D-C5BB-074A-8D3E-CF2ABA3A23DD}" type="slidenum">
              <a:rPr lang="en-US" altLang="en-US" smtClean="0"/>
              <a:pPr/>
              <a:t>‹#›</a:t>
            </a:fld>
            <a:endParaRPr lang="en-US" altLang="en-US"/>
          </a:p>
        </p:txBody>
      </p:sp>
      <p:cxnSp>
        <p:nvCxnSpPr>
          <p:cNvPr id="29" name="Straight Connector 28"/>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0791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CFA0AE19-A921-8C4C-A9C1-F304AE711E3C}" type="datetimeFigureOut">
              <a:rPr lang="en-US" smtClean="0"/>
              <a:pPr>
                <a:defRPr/>
              </a:pPr>
              <a:t>4/30/2026</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FBA77CDB-9F93-8141-80AB-5E4BFCB850D4}" type="slidenum">
              <a:rPr lang="en-US" altLang="en-US" smtClean="0"/>
              <a:pPr/>
              <a:t>‹#›</a:t>
            </a:fld>
            <a:endParaRPr lang="en-US" altLang="en-US"/>
          </a:p>
        </p:txBody>
      </p:sp>
      <p:cxnSp>
        <p:nvCxnSpPr>
          <p:cNvPr id="25" name="Straight Connector 2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66047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3EACA5E-8CF4-4D45-8AE4-895B516BAF6A}" type="datetimeFigureOut">
              <a:rPr lang="en-US" smtClean="0"/>
              <a:pPr>
                <a:defRPr/>
              </a:pPr>
              <a:t>4/30/2026</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F6E0899-48E2-854A-9B95-0B511BA317A2}" type="slidenum">
              <a:rPr lang="en-US" altLang="en-US" smtClean="0"/>
              <a:pPr/>
              <a:t>‹#›</a:t>
            </a:fld>
            <a:endParaRPr lang="en-US" altLang="en-US"/>
          </a:p>
        </p:txBody>
      </p:sp>
    </p:spTree>
    <p:extLst>
      <p:ext uri="{BB962C8B-B14F-4D97-AF65-F5344CB8AC3E}">
        <p14:creationId xmlns:p14="http://schemas.microsoft.com/office/powerpoint/2010/main" val="166799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3504" y="599230"/>
            <a:ext cx="2454824" cy="1685338"/>
          </a:xfrm>
        </p:spPr>
        <p:txBody>
          <a:bodyPr anchor="b">
            <a:normAutofit/>
          </a:bodyPr>
          <a:lstStyle>
            <a:lvl1pPr algn="l">
              <a:defRPr sz="1800"/>
            </a:lvl1pPr>
          </a:lstStyle>
          <a:p>
            <a:r>
              <a:rPr lang="en-US"/>
              <a:t>Click to edit Master title style</a:t>
            </a:r>
            <a:endParaRPr lang="en-US" dirty="0"/>
          </a:p>
        </p:txBody>
      </p:sp>
      <p:sp>
        <p:nvSpPr>
          <p:cNvPr id="3" name="Content Placeholder 2"/>
          <p:cNvSpPr>
            <a:spLocks noGrp="1"/>
          </p:cNvSpPr>
          <p:nvPr>
            <p:ph idx="1"/>
          </p:nvPr>
        </p:nvSpPr>
        <p:spPr>
          <a:xfrm>
            <a:off x="3782785" y="599230"/>
            <a:ext cx="4509353" cy="349412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83504" y="2404119"/>
            <a:ext cx="2456260" cy="1686136"/>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6A5320C7-C1F4-5349-BCDA-5F6DE5BBCEE1}" type="datetimeFigureOut">
              <a:rPr lang="en-US" smtClean="0"/>
              <a:pPr>
                <a:defRPr/>
              </a:pPr>
              <a:t>4/30/2026</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4BCCE4A-3E0A-194A-9F0E-43B29CD29650}" type="slidenum">
              <a:rPr lang="en-US" altLang="en-US" smtClean="0"/>
              <a:pPr/>
              <a:t>‹#›</a:t>
            </a:fld>
            <a:endParaRPr lang="en-US" altLang="en-US"/>
          </a:p>
        </p:txBody>
      </p:sp>
      <p:cxnSp>
        <p:nvCxnSpPr>
          <p:cNvPr id="17" name="Straight Connector 16"/>
          <p:cNvCxnSpPr/>
          <p:nvPr/>
        </p:nvCxnSpPr>
        <p:spPr>
          <a:xfrm>
            <a:off x="1086210" y="2404118"/>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09932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5608041" y="361628"/>
            <a:ext cx="3055900" cy="3861826"/>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847135"/>
            <a:ext cx="4149246" cy="1372938"/>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3292" y="841907"/>
            <a:ext cx="2093378" cy="2899745"/>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087747" y="2359494"/>
            <a:ext cx="4143303" cy="1502807"/>
          </a:xfrm>
        </p:spPr>
        <p:txBody>
          <a:bodyPr>
            <a:normAutofit/>
          </a:bodyPr>
          <a:lstStyle>
            <a:lvl1pPr marL="0" indent="0" algn="l">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085537" y="4102393"/>
            <a:ext cx="4145513" cy="240092"/>
          </a:xfrm>
        </p:spPr>
        <p:txBody>
          <a:bodyPr/>
          <a:lstStyle>
            <a:lvl1pPr algn="l">
              <a:defRPr/>
            </a:lvl1pPr>
          </a:lstStyle>
          <a:p>
            <a:pPr>
              <a:defRPr/>
            </a:pPr>
            <a:fld id="{62943500-B3DB-8C44-BCCD-3ABCB8768A98}" type="datetimeFigureOut">
              <a:rPr lang="en-US" smtClean="0"/>
              <a:pPr>
                <a:defRPr/>
              </a:pPr>
              <a:t>4/30/2026</a:t>
            </a:fld>
            <a:endParaRPr lang="en-US" dirty="0"/>
          </a:p>
        </p:txBody>
      </p:sp>
      <p:sp>
        <p:nvSpPr>
          <p:cNvPr id="6" name="Footer Placeholder 5"/>
          <p:cNvSpPr>
            <a:spLocks noGrp="1"/>
          </p:cNvSpPr>
          <p:nvPr>
            <p:ph type="ftr" sz="quarter" idx="11"/>
          </p:nvPr>
        </p:nvSpPr>
        <p:spPr>
          <a:xfrm>
            <a:off x="1085537" y="238981"/>
            <a:ext cx="4155753" cy="240698"/>
          </a:xfrm>
        </p:spPr>
        <p:txBody>
          <a:bodyPr/>
          <a:lstStyle/>
          <a:p>
            <a:pPr>
              <a:defRPr/>
            </a:pPr>
            <a:endParaRPr lang="en-US"/>
          </a:p>
        </p:txBody>
      </p:sp>
      <p:sp>
        <p:nvSpPr>
          <p:cNvPr id="7" name="Slide Number Placeholder 6"/>
          <p:cNvSpPr>
            <a:spLocks noGrp="1"/>
          </p:cNvSpPr>
          <p:nvPr>
            <p:ph type="sldNum" sz="quarter" idx="12"/>
          </p:nvPr>
        </p:nvSpPr>
        <p:spPr/>
        <p:txBody>
          <a:bodyPr/>
          <a:lstStyle/>
          <a:p>
            <a:fld id="{7DFBC88E-5A82-5F41-86E2-DA8F0AA76196}" type="slidenum">
              <a:rPr lang="en-US" altLang="en-US" smtClean="0"/>
              <a:pPr/>
              <a:t>‹#›</a:t>
            </a:fld>
            <a:endParaRPr lang="en-US" altLang="en-US"/>
          </a:p>
        </p:txBody>
      </p:sp>
      <p:cxnSp>
        <p:nvCxnSpPr>
          <p:cNvPr id="31" name="Straight Connector 30"/>
          <p:cNvCxnSpPr/>
          <p:nvPr/>
        </p:nvCxnSpPr>
        <p:spPr>
          <a:xfrm>
            <a:off x="1085537" y="2357704"/>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989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1514607"/>
            <a:ext cx="9144000" cy="3079456"/>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4594860"/>
            <a:ext cx="9144000" cy="557213"/>
          </a:xfrm>
          <a:prstGeom prst="rect">
            <a:avLst/>
          </a:prstGeom>
        </p:spPr>
      </p:pic>
      <p:sp>
        <p:nvSpPr>
          <p:cNvPr id="2" name="Title Placeholder 1"/>
          <p:cNvSpPr>
            <a:spLocks noGrp="1"/>
          </p:cNvSpPr>
          <p:nvPr>
            <p:ph type="title"/>
          </p:nvPr>
        </p:nvSpPr>
        <p:spPr>
          <a:xfrm>
            <a:off x="1088685" y="603390"/>
            <a:ext cx="7202456" cy="78692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88685" y="1511799"/>
            <a:ext cx="7202456" cy="25879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65604" y="247778"/>
            <a:ext cx="2625536" cy="231901"/>
          </a:xfrm>
          <a:prstGeom prst="rect">
            <a:avLst/>
          </a:prstGeom>
        </p:spPr>
        <p:txBody>
          <a:bodyPr vert="horz" lIns="91440" tIns="45720" rIns="91440" bIns="45720" rtlCol="0" anchor="ctr"/>
          <a:lstStyle>
            <a:lvl1pPr algn="r">
              <a:defRPr sz="750">
                <a:solidFill>
                  <a:schemeClr val="tx1">
                    <a:tint val="75000"/>
                  </a:schemeClr>
                </a:solidFill>
              </a:defRPr>
            </a:lvl1pPr>
          </a:lstStyle>
          <a:p>
            <a:pPr>
              <a:defRPr/>
            </a:pPr>
            <a:fld id="{B163F254-905C-A54E-83FC-C2BE29C7DA26}" type="datetimeFigureOut">
              <a:rPr lang="en-US" smtClean="0"/>
              <a:pPr>
                <a:defRPr/>
              </a:pPr>
              <a:t>4/30/2026</a:t>
            </a:fld>
            <a:endParaRPr lang="en-US" dirty="0"/>
          </a:p>
        </p:txBody>
      </p:sp>
      <p:sp>
        <p:nvSpPr>
          <p:cNvPr id="5" name="Footer Placeholder 4"/>
          <p:cNvSpPr>
            <a:spLocks noGrp="1"/>
          </p:cNvSpPr>
          <p:nvPr>
            <p:ph type="ftr" sz="quarter" idx="3"/>
          </p:nvPr>
        </p:nvSpPr>
        <p:spPr>
          <a:xfrm>
            <a:off x="1088684" y="246981"/>
            <a:ext cx="4454127" cy="231901"/>
          </a:xfrm>
          <a:prstGeom prst="rect">
            <a:avLst/>
          </a:prstGeom>
        </p:spPr>
        <p:txBody>
          <a:bodyPr vert="horz" lIns="91440" tIns="45720" rIns="91440" bIns="45720" rtlCol="0" anchor="ctr"/>
          <a:lstStyle>
            <a:lvl1pPr algn="l">
              <a:defRPr sz="75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360046" y="599230"/>
            <a:ext cx="608264" cy="377684"/>
          </a:xfrm>
          <a:prstGeom prst="rect">
            <a:avLst/>
          </a:prstGeom>
        </p:spPr>
        <p:txBody>
          <a:bodyPr vert="horz" lIns="91440" tIns="45720" rIns="91440" bIns="45720" rtlCol="0" anchor="t"/>
          <a:lstStyle>
            <a:lvl1pPr algn="r">
              <a:defRPr sz="2100">
                <a:solidFill>
                  <a:schemeClr val="accent1"/>
                </a:solidFill>
              </a:defRPr>
            </a:lvl1pPr>
          </a:lstStyle>
          <a:p>
            <a:fld id="{4D09917D-B2F8-C64E-B111-3454537B0AB0}" type="slidenum">
              <a:rPr lang="en-US" altLang="en-US" smtClean="0"/>
              <a:pPr/>
              <a:t>‹#›</a:t>
            </a:fld>
            <a:endParaRPr lang="en-US" altLang="en-US"/>
          </a:p>
        </p:txBody>
      </p:sp>
      <p:cxnSp>
        <p:nvCxnSpPr>
          <p:cNvPr id="10" name="Straight Connector 9"/>
          <p:cNvCxnSpPr/>
          <p:nvPr/>
        </p:nvCxnSpPr>
        <p:spPr>
          <a:xfrm>
            <a:off x="0" y="4596310"/>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9" name="Rectangle 11">
            <a:extLst>
              <a:ext uri="{FF2B5EF4-FFF2-40B4-BE49-F238E27FC236}">
                <a16:creationId xmlns:a16="http://schemas.microsoft.com/office/drawing/2014/main" id="{258BB0F1-8C15-643E-4318-6CB11ED29AB5}"/>
              </a:ext>
            </a:extLst>
          </p:cNvPr>
          <p:cNvSpPr>
            <a:spLocks noChangeArrowheads="1"/>
          </p:cNvSpPr>
          <p:nvPr userDrawn="1"/>
        </p:nvSpPr>
        <p:spPr bwMode="auto">
          <a:xfrm>
            <a:off x="0" y="0"/>
            <a:ext cx="9144000" cy="51435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1" name="Rectangle 26">
            <a:extLst>
              <a:ext uri="{FF2B5EF4-FFF2-40B4-BE49-F238E27FC236}">
                <a16:creationId xmlns:a16="http://schemas.microsoft.com/office/drawing/2014/main" id="{1B64D293-F06B-2ECB-FDF9-F02CB6038961}"/>
              </a:ext>
            </a:extLst>
          </p:cNvPr>
          <p:cNvSpPr>
            <a:spLocks noChangeArrowheads="1"/>
          </p:cNvSpPr>
          <p:nvPr userDrawn="1"/>
        </p:nvSpPr>
        <p:spPr bwMode="auto">
          <a:xfrm>
            <a:off x="0" y="4572000"/>
            <a:ext cx="9144000" cy="5715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2" name="Rectangle 11">
            <a:extLst>
              <a:ext uri="{FF2B5EF4-FFF2-40B4-BE49-F238E27FC236}">
                <a16:creationId xmlns:a16="http://schemas.microsoft.com/office/drawing/2014/main" id="{38A794F4-E02D-59F6-48C0-76A096255663}"/>
              </a:ext>
            </a:extLst>
          </p:cNvPr>
          <p:cNvSpPr>
            <a:spLocks noChangeArrowheads="1"/>
          </p:cNvSpPr>
          <p:nvPr userDrawn="1"/>
        </p:nvSpPr>
        <p:spPr bwMode="auto">
          <a:xfrm>
            <a:off x="0" y="0"/>
            <a:ext cx="9144000" cy="28575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a:p>
        </p:txBody>
      </p:sp>
      <p:sp>
        <p:nvSpPr>
          <p:cNvPr id="13" name="Line 22">
            <a:extLst>
              <a:ext uri="{FF2B5EF4-FFF2-40B4-BE49-F238E27FC236}">
                <a16:creationId xmlns:a16="http://schemas.microsoft.com/office/drawing/2014/main" id="{D1A52C44-D94F-430D-1F74-DE136244A5F9}"/>
              </a:ext>
            </a:extLst>
          </p:cNvPr>
          <p:cNvSpPr>
            <a:spLocks noChangeShapeType="1"/>
          </p:cNvSpPr>
          <p:nvPr userDrawn="1"/>
        </p:nvSpPr>
        <p:spPr bwMode="auto">
          <a:xfrm>
            <a:off x="0" y="914301"/>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7202">
              <a:latin typeface="Times New Roman" charset="0"/>
            </a:endParaRPr>
          </a:p>
        </p:txBody>
      </p:sp>
    </p:spTree>
    <p:extLst>
      <p:ext uri="{BB962C8B-B14F-4D97-AF65-F5344CB8AC3E}">
        <p14:creationId xmlns:p14="http://schemas.microsoft.com/office/powerpoint/2010/main" val="70803660"/>
      </p:ext>
    </p:extLst>
  </p:cSld>
  <p:clrMap bg1="lt1" tx1="dk1" bg2="lt2" tx2="dk2" accent1="accent1" accent2="accent2" accent3="accent3" accent4="accent4" accent5="accent5" accent6="accent6" hlink="hlink" folHlink="folHlink"/>
  <p:sldLayoutIdLst>
    <p:sldLayoutId id="2147484136" r:id="rId1"/>
    <p:sldLayoutId id="2147484137" r:id="rId2"/>
    <p:sldLayoutId id="2147484138" r:id="rId3"/>
    <p:sldLayoutId id="2147484139" r:id="rId4"/>
    <p:sldLayoutId id="2147484140" r:id="rId5"/>
    <p:sldLayoutId id="2147484141" r:id="rId6"/>
    <p:sldLayoutId id="2147484142" r:id="rId7"/>
    <p:sldLayoutId id="2147484143" r:id="rId8"/>
    <p:sldLayoutId id="2147484144" r:id="rId9"/>
    <p:sldLayoutId id="2147484145" r:id="rId10"/>
    <p:sldLayoutId id="2147484146" r:id="rId11"/>
    <p:sldLayoutId id="2147484147" r:id="rId12"/>
  </p:sldLayoutIdLst>
  <p:txStyles>
    <p:titleStyle>
      <a:lvl1pPr algn="l" defTabSz="685800" rtl="0" eaLnBrk="1" latinLnBrk="0" hangingPunct="1">
        <a:lnSpc>
          <a:spcPct val="90000"/>
        </a:lnSpc>
        <a:spcBef>
          <a:spcPct val="0"/>
        </a:spcBef>
        <a:buNone/>
        <a:defRPr sz="2400" b="0" i="0" kern="1200" cap="all">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350" kern="1200" cap="none"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050" kern="1200" cap="none"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16387" name="TextBox 1">
            <a:extLst>
              <a:ext uri="{FF2B5EF4-FFF2-40B4-BE49-F238E27FC236}">
                <a16:creationId xmlns:a16="http://schemas.microsoft.com/office/drawing/2014/main" id="{148A2E35-DB37-00BD-9FD3-A04662D15D01}"/>
              </a:ext>
            </a:extLst>
          </p:cNvPr>
          <p:cNvSpPr txBox="1">
            <a:spLocks noGrp="1" noChangeArrowheads="1"/>
          </p:cNvSpPr>
          <p:nvPr>
            <p:ph type="title" idx="4294967295"/>
          </p:nvPr>
        </p:nvSpPr>
        <p:spPr bwMode="auto">
          <a:xfrm>
            <a:off x="152400" y="74367"/>
            <a:ext cx="4512469" cy="52527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1125" b="1"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Poster Title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844"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Researchers’ Names</a:t>
            </a:r>
            <a:br>
              <a:rPr kumimoji="0" lang="en-US" altLang="en-US" sz="844"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br>
            <a:r>
              <a:rPr kumimoji="0" lang="en-US" altLang="en-US" sz="844" b="0" i="0" u="none" strike="noStrike" kern="1200" cap="none" spc="0" normalizeH="0" baseline="0" noProof="0" dirty="0">
                <a:ln>
                  <a:noFill/>
                </a:ln>
                <a:solidFill>
                  <a:srgbClr val="003968"/>
                </a:solidFill>
                <a:effectLst/>
                <a:uLnTx/>
                <a:uFillTx/>
                <a:latin typeface="Avenir Next" panose="020B0503020202020204" pitchFamily="34" charset="0"/>
                <a:ea typeface="Avenir Next" panose="020B0503020202020204" pitchFamily="34" charset="0"/>
                <a:cs typeface="Avenir Next" panose="020B0503020202020204" pitchFamily="34" charset="0"/>
              </a:rPr>
              <a:t>Florida Atlantic University, Charles E. Schmidt College of Medicine</a:t>
            </a:r>
          </a:p>
        </p:txBody>
      </p:sp>
      <p:sp>
        <p:nvSpPr>
          <p:cNvPr id="4" name="Rectangle 3">
            <a:extLst>
              <a:ext uri="{FF2B5EF4-FFF2-40B4-BE49-F238E27FC236}">
                <a16:creationId xmlns:a16="http://schemas.microsoft.com/office/drawing/2014/main" id="{E9CE3342-EFA3-4085-73CD-E8C5A047F98E}"/>
              </a:ext>
              <a:ext uri="{C183D7F6-B498-43B3-948B-1728B52AA6E4}">
                <adec:decorative xmlns:adec="http://schemas.microsoft.com/office/drawing/2017/decorative" val="1"/>
              </a:ext>
            </a:extLst>
          </p:cNvPr>
          <p:cNvSpPr/>
          <p:nvPr/>
        </p:nvSpPr>
        <p:spPr>
          <a:xfrm>
            <a:off x="239737" y="881861"/>
            <a:ext cx="1273969" cy="190252"/>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a:p>
        </p:txBody>
      </p:sp>
      <p:sp>
        <p:nvSpPr>
          <p:cNvPr id="16390" name="TextBox 6">
            <a:extLst>
              <a:ext uri="{FF2B5EF4-FFF2-40B4-BE49-F238E27FC236}">
                <a16:creationId xmlns:a16="http://schemas.microsoft.com/office/drawing/2014/main" id="{4863DBBC-6122-1D63-8A5C-F5CFF46D1A9E}"/>
              </a:ext>
            </a:extLst>
          </p:cNvPr>
          <p:cNvSpPr txBox="1">
            <a:spLocks noChangeArrowheads="1"/>
          </p:cNvSpPr>
          <p:nvPr/>
        </p:nvSpPr>
        <p:spPr bwMode="auto">
          <a:xfrm>
            <a:off x="260696" y="877094"/>
            <a:ext cx="1232049"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Background</a:t>
            </a:r>
          </a:p>
        </p:txBody>
      </p:sp>
      <p:sp>
        <p:nvSpPr>
          <p:cNvPr id="16391" name="TextBox 7">
            <a:extLst>
              <a:ext uri="{FF2B5EF4-FFF2-40B4-BE49-F238E27FC236}">
                <a16:creationId xmlns:a16="http://schemas.microsoft.com/office/drawing/2014/main" id="{869990BD-E165-1075-C920-9B6FC4DA59A1}"/>
              </a:ext>
            </a:extLst>
          </p:cNvPr>
          <p:cNvSpPr txBox="1">
            <a:spLocks noChangeArrowheads="1"/>
          </p:cNvSpPr>
          <p:nvPr/>
        </p:nvSpPr>
        <p:spPr bwMode="auto">
          <a:xfrm>
            <a:off x="152400" y="1145787"/>
            <a:ext cx="2209795" cy="1131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750" dirty="0"/>
              <a:t>Lorem Ipsum</a:t>
            </a:r>
            <a:r>
              <a:rPr lang="en-US" altLang="en-US" sz="75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altLang="en-US" sz="750" b="0" dirty="0" err="1"/>
              <a:t>popularised</a:t>
            </a:r>
            <a:r>
              <a:rPr lang="en-US" altLang="en-US" sz="750" b="0" dirty="0"/>
              <a:t> in the 1960s with the release of Letraset sheets containing</a:t>
            </a:r>
          </a:p>
        </p:txBody>
      </p:sp>
      <p:sp>
        <p:nvSpPr>
          <p:cNvPr id="45" name="Rectangle 44">
            <a:extLst>
              <a:ext uri="{FF2B5EF4-FFF2-40B4-BE49-F238E27FC236}">
                <a16:creationId xmlns:a16="http://schemas.microsoft.com/office/drawing/2014/main" id="{DE96347B-40BF-C191-9521-59A33A1618DD}"/>
              </a:ext>
              <a:ext uri="{C183D7F6-B498-43B3-948B-1728B52AA6E4}">
                <adec:decorative xmlns:adec="http://schemas.microsoft.com/office/drawing/2017/decorative" val="1"/>
              </a:ext>
            </a:extLst>
          </p:cNvPr>
          <p:cNvSpPr/>
          <p:nvPr/>
        </p:nvSpPr>
        <p:spPr>
          <a:xfrm>
            <a:off x="256790" y="2969466"/>
            <a:ext cx="1273969" cy="190252"/>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a:p>
        </p:txBody>
      </p:sp>
      <p:sp>
        <p:nvSpPr>
          <p:cNvPr id="16404" name="TextBox 45">
            <a:extLst>
              <a:ext uri="{FF2B5EF4-FFF2-40B4-BE49-F238E27FC236}">
                <a16:creationId xmlns:a16="http://schemas.microsoft.com/office/drawing/2014/main" id="{2DAEF12D-9927-12F4-7F8D-026938C30708}"/>
              </a:ext>
            </a:extLst>
          </p:cNvPr>
          <p:cNvSpPr txBox="1">
            <a:spLocks noChangeArrowheads="1"/>
          </p:cNvSpPr>
          <p:nvPr/>
        </p:nvSpPr>
        <p:spPr bwMode="auto">
          <a:xfrm>
            <a:off x="320828" y="2946258"/>
            <a:ext cx="1232297"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Case Presentation</a:t>
            </a:r>
          </a:p>
        </p:txBody>
      </p:sp>
      <p:sp>
        <p:nvSpPr>
          <p:cNvPr id="16392" name="TextBox 15">
            <a:extLst>
              <a:ext uri="{FF2B5EF4-FFF2-40B4-BE49-F238E27FC236}">
                <a16:creationId xmlns:a16="http://schemas.microsoft.com/office/drawing/2014/main" id="{94526A9F-247C-B7CD-A4E2-9C725A463C05}"/>
              </a:ext>
            </a:extLst>
          </p:cNvPr>
          <p:cNvSpPr txBox="1">
            <a:spLocks noChangeArrowheads="1"/>
          </p:cNvSpPr>
          <p:nvPr/>
        </p:nvSpPr>
        <p:spPr bwMode="auto">
          <a:xfrm>
            <a:off x="152400" y="3253193"/>
            <a:ext cx="2352847" cy="1131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750" dirty="0"/>
              <a:t>Lorem Ipsum</a:t>
            </a:r>
            <a:r>
              <a:rPr lang="en-US" altLang="en-US" sz="75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altLang="en-US" sz="750" b="0" dirty="0" err="1"/>
              <a:t>popularised</a:t>
            </a:r>
            <a:r>
              <a:rPr lang="en-US" altLang="en-US" sz="750" b="0" dirty="0"/>
              <a:t> in the 1960s with the release of Letraset sheets.</a:t>
            </a:r>
          </a:p>
        </p:txBody>
      </p:sp>
      <p:cxnSp>
        <p:nvCxnSpPr>
          <p:cNvPr id="3" name="Straight Connector 2">
            <a:extLst>
              <a:ext uri="{FF2B5EF4-FFF2-40B4-BE49-F238E27FC236}">
                <a16:creationId xmlns:a16="http://schemas.microsoft.com/office/drawing/2014/main" id="{D15D886C-26D0-8E8B-17C2-5E815FE47BE7}"/>
              </a:ext>
              <a:ext uri="{C183D7F6-B498-43B3-948B-1728B52AA6E4}">
                <adec:decorative xmlns:adec="http://schemas.microsoft.com/office/drawing/2017/decorative" val="1"/>
              </a:ext>
            </a:extLst>
          </p:cNvPr>
          <p:cNvCxnSpPr/>
          <p:nvPr/>
        </p:nvCxnSpPr>
        <p:spPr>
          <a:xfrm>
            <a:off x="2505247" y="820992"/>
            <a:ext cx="0" cy="4250531"/>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2E8B50D5-4FAD-954A-8CA6-6159DA21F3BE}"/>
              </a:ext>
              <a:ext uri="{C183D7F6-B498-43B3-948B-1728B52AA6E4}">
                <adec:decorative xmlns:adec="http://schemas.microsoft.com/office/drawing/2017/decorative" val="1"/>
              </a:ext>
            </a:extLst>
          </p:cNvPr>
          <p:cNvSpPr/>
          <p:nvPr/>
        </p:nvSpPr>
        <p:spPr>
          <a:xfrm>
            <a:off x="2919239" y="844913"/>
            <a:ext cx="1273969" cy="190252"/>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dirty="0"/>
          </a:p>
        </p:txBody>
      </p:sp>
      <p:sp>
        <p:nvSpPr>
          <p:cNvPr id="16394" name="TextBox 32">
            <a:extLst>
              <a:ext uri="{FF2B5EF4-FFF2-40B4-BE49-F238E27FC236}">
                <a16:creationId xmlns:a16="http://schemas.microsoft.com/office/drawing/2014/main" id="{2D5830BE-1184-F62A-C685-8FC8245F5FD4}"/>
              </a:ext>
            </a:extLst>
          </p:cNvPr>
          <p:cNvSpPr txBox="1">
            <a:spLocks noChangeArrowheads="1"/>
          </p:cNvSpPr>
          <p:nvPr/>
        </p:nvSpPr>
        <p:spPr bwMode="auto">
          <a:xfrm>
            <a:off x="2951728" y="831208"/>
            <a:ext cx="1232297"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Discussion</a:t>
            </a:r>
          </a:p>
        </p:txBody>
      </p:sp>
      <p:sp>
        <p:nvSpPr>
          <p:cNvPr id="16405" name="TextBox 47">
            <a:extLst>
              <a:ext uri="{FF2B5EF4-FFF2-40B4-BE49-F238E27FC236}">
                <a16:creationId xmlns:a16="http://schemas.microsoft.com/office/drawing/2014/main" id="{23D7C37C-5F2B-F083-C333-086A11E92CA1}"/>
              </a:ext>
            </a:extLst>
          </p:cNvPr>
          <p:cNvSpPr txBox="1">
            <a:spLocks noChangeArrowheads="1"/>
          </p:cNvSpPr>
          <p:nvPr/>
        </p:nvSpPr>
        <p:spPr bwMode="auto">
          <a:xfrm>
            <a:off x="2580560" y="1188880"/>
            <a:ext cx="1946668" cy="3439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750" dirty="0"/>
              <a:t>Lorem Ipsum</a:t>
            </a:r>
            <a:r>
              <a:rPr lang="en-US" altLang="en-US" sz="75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altLang="en-US" sz="750" b="0" dirty="0" err="1"/>
              <a:t>popularised</a:t>
            </a:r>
            <a:r>
              <a:rPr lang="en-US" altLang="en-US" sz="750" b="0" dirty="0"/>
              <a:t> in the 1960s with the release of Letraset sheets containing Lorem Ipsum passages, and more recently with desktop publishing software like Aldus PageMaker including versions of Lorem Ipsum.</a:t>
            </a:r>
          </a:p>
          <a:p>
            <a:r>
              <a:rPr lang="en-US" altLang="en-US" sz="750" b="0" dirty="0"/>
              <a:t>Why do we use it?</a:t>
            </a:r>
          </a:p>
          <a:p>
            <a:r>
              <a:rPr lang="en-US" altLang="en-US" sz="750" b="0" dirty="0"/>
              <a:t>It is a long established fact that a reader will be distracted by the readable content of a page when looking at its layout. The point of using Lorem Ipsum is that it has a more-or-less normal distribution of letters, as opposed to using 'Content here, content here', making it look like readable English. Many desktop publishing packages and web page editors now use Lorem Ipsum as their default model text, and a search for 'lorem ipsum' will uncover many web sites .</a:t>
            </a:r>
          </a:p>
          <a:p>
            <a:br>
              <a:rPr lang="en-US" altLang="en-US" sz="750" dirty="0"/>
            </a:br>
            <a:br>
              <a:rPr lang="en-US" altLang="en-US" sz="750" b="0" dirty="0"/>
            </a:br>
            <a:endParaRPr lang="en-US" altLang="en-US" sz="750" b="0" dirty="0"/>
          </a:p>
        </p:txBody>
      </p:sp>
      <p:sp>
        <p:nvSpPr>
          <p:cNvPr id="15364" name="Text Box 7">
            <a:extLst>
              <a:ext uri="{FF2B5EF4-FFF2-40B4-BE49-F238E27FC236}">
                <a16:creationId xmlns:a16="http://schemas.microsoft.com/office/drawing/2014/main" id="{6591F361-CA18-562D-31C8-D9DD4D61022A}"/>
              </a:ext>
              <a:ext uri="{C183D7F6-B498-43B3-948B-1728B52AA6E4}">
                <adec:decorative xmlns:adec="http://schemas.microsoft.com/office/drawing/2017/decorative" val="1"/>
              </a:ext>
            </a:extLst>
          </p:cNvPr>
          <p:cNvSpPr txBox="1">
            <a:spLocks noChangeArrowheads="1"/>
          </p:cNvSpPr>
          <p:nvPr/>
        </p:nvSpPr>
        <p:spPr bwMode="auto">
          <a:xfrm>
            <a:off x="1885900" y="2914551"/>
            <a:ext cx="582935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accent1"/>
              </a:buClr>
              <a:buSzPct val="100000"/>
              <a:buFont typeface="Arial" charset="0"/>
              <a:buChar char="•"/>
              <a:defRPr sz="2000">
                <a:solidFill>
                  <a:schemeClr val="tx1"/>
                </a:solidFill>
                <a:latin typeface="Gill Sans MT" charset="0"/>
              </a:defRPr>
            </a:lvl1pPr>
            <a:lvl2pPr marL="742950" indent="-285750">
              <a:lnSpc>
                <a:spcPct val="120000"/>
              </a:lnSpc>
              <a:spcBef>
                <a:spcPts val="500"/>
              </a:spcBef>
              <a:buClr>
                <a:schemeClr val="accent1"/>
              </a:buClr>
              <a:buSzPct val="100000"/>
              <a:buFont typeface="Arial" charset="0"/>
              <a:buChar char="•"/>
              <a:defRPr sz="1600">
                <a:solidFill>
                  <a:schemeClr val="tx1"/>
                </a:solidFill>
                <a:latin typeface="Gill Sans MT" charset="0"/>
              </a:defRPr>
            </a:lvl2pPr>
            <a:lvl3pPr marL="1143000" indent="-228600">
              <a:lnSpc>
                <a:spcPct val="120000"/>
              </a:lnSpc>
              <a:spcBef>
                <a:spcPts val="500"/>
              </a:spcBef>
              <a:buClr>
                <a:schemeClr val="accent1"/>
              </a:buClr>
              <a:buSzPct val="100000"/>
              <a:buFont typeface="Arial" charset="0"/>
              <a:buChar char="•"/>
              <a:defRPr sz="1600">
                <a:solidFill>
                  <a:schemeClr val="tx1"/>
                </a:solidFill>
                <a:latin typeface="Gill Sans MT" charset="0"/>
              </a:defRPr>
            </a:lvl3pPr>
            <a:lvl4pPr marL="1600200" indent="-228600">
              <a:lnSpc>
                <a:spcPct val="120000"/>
              </a:lnSpc>
              <a:spcBef>
                <a:spcPts val="500"/>
              </a:spcBef>
              <a:buClr>
                <a:schemeClr val="accent1"/>
              </a:buClr>
              <a:buSzPct val="100000"/>
              <a:buFont typeface="Arial" charset="0"/>
              <a:buChar char="•"/>
              <a:defRPr sz="1400">
                <a:solidFill>
                  <a:schemeClr val="tx1"/>
                </a:solidFill>
                <a:latin typeface="Gill Sans MT" charset="0"/>
              </a:defRPr>
            </a:lvl4pPr>
            <a:lvl5pPr marL="2057400" indent="-228600">
              <a:lnSpc>
                <a:spcPct val="120000"/>
              </a:lnSpc>
              <a:spcBef>
                <a:spcPts val="500"/>
              </a:spcBef>
              <a:buClr>
                <a:schemeClr val="accent1"/>
              </a:buClr>
              <a:buSzPct val="100000"/>
              <a:buFont typeface="Arial" charset="0"/>
              <a:buChar char="•"/>
              <a:defRPr sz="1200">
                <a:solidFill>
                  <a:schemeClr val="tx1"/>
                </a:solidFill>
                <a:latin typeface="Gill Sans MT" charset="0"/>
              </a:defRPr>
            </a:lvl5pPr>
            <a:lvl6pPr marL="25146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6pPr>
            <a:lvl7pPr marL="29718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7pPr>
            <a:lvl8pPr marL="34290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8pPr>
            <a:lvl9pPr marL="3886200" indent="-228600" eaLnBrk="0" fontAlgn="base" hangingPunct="0">
              <a:lnSpc>
                <a:spcPct val="120000"/>
              </a:lnSpc>
              <a:spcBef>
                <a:spcPts val="500"/>
              </a:spcBef>
              <a:spcAft>
                <a:spcPct val="0"/>
              </a:spcAft>
              <a:buClr>
                <a:schemeClr val="accent1"/>
              </a:buClr>
              <a:buSzPct val="100000"/>
              <a:buFont typeface="Arial" charset="0"/>
              <a:buChar char="•"/>
              <a:defRPr sz="1200">
                <a:solidFill>
                  <a:schemeClr val="tx1"/>
                </a:solidFill>
                <a:latin typeface="Gill Sans MT" charset="0"/>
              </a:defRPr>
            </a:lvl9pPr>
          </a:lstStyle>
          <a:p>
            <a:pPr>
              <a:lnSpc>
                <a:spcPct val="100000"/>
              </a:lnSpc>
              <a:spcBef>
                <a:spcPct val="50000"/>
              </a:spcBef>
              <a:buClrTx/>
              <a:buSzTx/>
              <a:buFontTx/>
              <a:buNone/>
              <a:defRPr/>
            </a:pPr>
            <a:endParaRPr lang="en-US" altLang="en-US" sz="1350">
              <a:solidFill>
                <a:srgbClr val="00457C"/>
              </a:solidFill>
              <a:latin typeface="Times New Roman" charset="0"/>
            </a:endParaRPr>
          </a:p>
        </p:txBody>
      </p:sp>
      <p:cxnSp>
        <p:nvCxnSpPr>
          <p:cNvPr id="41" name="Straight Connector 40">
            <a:extLst>
              <a:ext uri="{FF2B5EF4-FFF2-40B4-BE49-F238E27FC236}">
                <a16:creationId xmlns:a16="http://schemas.microsoft.com/office/drawing/2014/main" id="{1D874F0F-7AE6-7A57-66AD-C0CA780FA2D2}"/>
              </a:ext>
              <a:ext uri="{C183D7F6-B498-43B3-948B-1728B52AA6E4}">
                <adec:decorative xmlns:adec="http://schemas.microsoft.com/office/drawing/2017/decorative" val="1"/>
              </a:ext>
            </a:extLst>
          </p:cNvPr>
          <p:cNvCxnSpPr/>
          <p:nvPr/>
        </p:nvCxnSpPr>
        <p:spPr>
          <a:xfrm>
            <a:off x="4548188" y="789285"/>
            <a:ext cx="0" cy="4250531"/>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7BA453FD-D4ED-A5AB-AE79-E9272EE8F7AF}"/>
              </a:ext>
              <a:ext uri="{C183D7F6-B498-43B3-948B-1728B52AA6E4}">
                <adec:decorative xmlns:adec="http://schemas.microsoft.com/office/drawing/2017/decorative" val="1"/>
              </a:ext>
            </a:extLst>
          </p:cNvPr>
          <p:cNvSpPr/>
          <p:nvPr/>
        </p:nvSpPr>
        <p:spPr>
          <a:xfrm>
            <a:off x="5153579" y="867787"/>
            <a:ext cx="1273969" cy="193725"/>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a:p>
        </p:txBody>
      </p:sp>
      <p:sp>
        <p:nvSpPr>
          <p:cNvPr id="16398" name="TextBox 36">
            <a:extLst>
              <a:ext uri="{FF2B5EF4-FFF2-40B4-BE49-F238E27FC236}">
                <a16:creationId xmlns:a16="http://schemas.microsoft.com/office/drawing/2014/main" id="{2CF6C5ED-F9D3-A5E8-DF9C-C16240B0A7A3}"/>
              </a:ext>
            </a:extLst>
          </p:cNvPr>
          <p:cNvSpPr txBox="1">
            <a:spLocks noChangeArrowheads="1"/>
          </p:cNvSpPr>
          <p:nvPr/>
        </p:nvSpPr>
        <p:spPr bwMode="auto">
          <a:xfrm>
            <a:off x="5195499" y="855741"/>
            <a:ext cx="1232049"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Imaging</a:t>
            </a:r>
          </a:p>
        </p:txBody>
      </p:sp>
      <p:pic>
        <p:nvPicPr>
          <p:cNvPr id="16406" name="Picture 25" descr="Sagittal MRI image of the lumbar spine in grayscale, showing stacked vertebral bodies with intervertebral discs between them and a bright, fluid‑filled spinal canal running vertically through the center. An arrow points to a disc level where the disc appears enlarged and extends toward the spinal canal compared with adjacent levels, highlighting a localized structural change in the lower spine.">
            <a:extLst>
              <a:ext uri="{FF2B5EF4-FFF2-40B4-BE49-F238E27FC236}">
                <a16:creationId xmlns:a16="http://schemas.microsoft.com/office/drawing/2014/main" id="{7D33DD0B-BB1E-B0AD-8102-CDF50169E82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98844" y="1213373"/>
            <a:ext cx="1828132" cy="1495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9" name="Picture 25" descr="Sagittal MRI image of the lumbar spine in grayscale, showing vertebral bodies aligned vertically with intervertebral discs between them and a bright, fluid‑filled spinal canal running down the center. An arrow on the right side points to a disc level where the disc appears larger and extends closer to the spinal canal than the discs above and below, highlighting a localized structural difference at that level.">
            <a:extLst>
              <a:ext uri="{FF2B5EF4-FFF2-40B4-BE49-F238E27FC236}">
                <a16:creationId xmlns:a16="http://schemas.microsoft.com/office/drawing/2014/main" id="{A89029A2-1035-0CAA-2009-F66BB3247AD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98844" y="2834608"/>
            <a:ext cx="1828129" cy="1495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2" name="Straight Connector 41">
            <a:extLst>
              <a:ext uri="{FF2B5EF4-FFF2-40B4-BE49-F238E27FC236}">
                <a16:creationId xmlns:a16="http://schemas.microsoft.com/office/drawing/2014/main" id="{63983385-B3FE-EA72-27DF-56F9E8E638EC}"/>
              </a:ext>
              <a:ext uri="{C183D7F6-B498-43B3-948B-1728B52AA6E4}">
                <adec:decorative xmlns:adec="http://schemas.microsoft.com/office/drawing/2017/decorative" val="1"/>
              </a:ext>
            </a:extLst>
          </p:cNvPr>
          <p:cNvCxnSpPr/>
          <p:nvPr/>
        </p:nvCxnSpPr>
        <p:spPr>
          <a:xfrm>
            <a:off x="6858000" y="783315"/>
            <a:ext cx="0" cy="4250531"/>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168C3ACD-E4FF-C1B3-68B3-787BC75A1D8B}"/>
              </a:ext>
              <a:ext uri="{C183D7F6-B498-43B3-948B-1728B52AA6E4}">
                <adec:decorative xmlns:adec="http://schemas.microsoft.com/office/drawing/2017/decorative" val="1"/>
              </a:ext>
            </a:extLst>
          </p:cNvPr>
          <p:cNvSpPr/>
          <p:nvPr/>
        </p:nvSpPr>
        <p:spPr>
          <a:xfrm>
            <a:off x="7320049" y="834182"/>
            <a:ext cx="1273969" cy="207863"/>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a:p>
        </p:txBody>
      </p:sp>
      <p:sp>
        <p:nvSpPr>
          <p:cNvPr id="16396" name="TextBox 34">
            <a:extLst>
              <a:ext uri="{FF2B5EF4-FFF2-40B4-BE49-F238E27FC236}">
                <a16:creationId xmlns:a16="http://schemas.microsoft.com/office/drawing/2014/main" id="{C8B11FC4-6291-0A54-E9DE-578D9095AE1C}"/>
              </a:ext>
            </a:extLst>
          </p:cNvPr>
          <p:cNvSpPr txBox="1">
            <a:spLocks noChangeArrowheads="1"/>
          </p:cNvSpPr>
          <p:nvPr/>
        </p:nvSpPr>
        <p:spPr bwMode="auto">
          <a:xfrm>
            <a:off x="7361969" y="839412"/>
            <a:ext cx="1232049"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Conclusion</a:t>
            </a:r>
          </a:p>
        </p:txBody>
      </p:sp>
      <p:sp>
        <p:nvSpPr>
          <p:cNvPr id="16407" name="TextBox 52">
            <a:extLst>
              <a:ext uri="{FF2B5EF4-FFF2-40B4-BE49-F238E27FC236}">
                <a16:creationId xmlns:a16="http://schemas.microsoft.com/office/drawing/2014/main" id="{6B40C3EE-39CA-CC6D-EB29-97F13695D137}"/>
              </a:ext>
            </a:extLst>
          </p:cNvPr>
          <p:cNvSpPr txBox="1">
            <a:spLocks noChangeArrowheads="1"/>
          </p:cNvSpPr>
          <p:nvPr/>
        </p:nvSpPr>
        <p:spPr bwMode="auto">
          <a:xfrm>
            <a:off x="6979518" y="1161735"/>
            <a:ext cx="1987202" cy="170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750" dirty="0"/>
              <a:t>Lorem Ipsum</a:t>
            </a:r>
            <a:r>
              <a:rPr lang="en-US" altLang="en-US" sz="75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a:t>
            </a:r>
            <a:r>
              <a:rPr lang="en-US" altLang="en-US" sz="750" b="0" dirty="0" err="1"/>
              <a:t>popularised</a:t>
            </a:r>
            <a:r>
              <a:rPr lang="en-US" altLang="en-US" sz="750" b="0" dirty="0"/>
              <a:t> in the 1960s with the release of Letraset sheets containing Lorem Ipsum passages, and more recently with desktop publishing software like Aldus PageMaker including versions of Lorem Ipsum.</a:t>
            </a:r>
          </a:p>
        </p:txBody>
      </p:sp>
      <p:sp>
        <p:nvSpPr>
          <p:cNvPr id="43" name="Rectangle 42">
            <a:extLst>
              <a:ext uri="{FF2B5EF4-FFF2-40B4-BE49-F238E27FC236}">
                <a16:creationId xmlns:a16="http://schemas.microsoft.com/office/drawing/2014/main" id="{B049A9F6-393B-D9D6-8CF0-E63920DB0E1A}"/>
              </a:ext>
              <a:ext uri="{C183D7F6-B498-43B3-948B-1728B52AA6E4}">
                <adec:decorative xmlns:adec="http://schemas.microsoft.com/office/drawing/2017/decorative" val="1"/>
              </a:ext>
            </a:extLst>
          </p:cNvPr>
          <p:cNvSpPr/>
          <p:nvPr/>
        </p:nvSpPr>
        <p:spPr>
          <a:xfrm>
            <a:off x="7320049" y="3478307"/>
            <a:ext cx="1273969" cy="200918"/>
          </a:xfrm>
          <a:prstGeom prst="rect">
            <a:avLst/>
          </a:prstGeom>
          <a:solidFill>
            <a:srgbClr val="0039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79"/>
          </a:p>
        </p:txBody>
      </p:sp>
      <p:sp>
        <p:nvSpPr>
          <p:cNvPr id="16402" name="TextBox 43">
            <a:extLst>
              <a:ext uri="{FF2B5EF4-FFF2-40B4-BE49-F238E27FC236}">
                <a16:creationId xmlns:a16="http://schemas.microsoft.com/office/drawing/2014/main" id="{F8417452-0E73-203A-A3E1-A4865CBEFE5D}"/>
              </a:ext>
            </a:extLst>
          </p:cNvPr>
          <p:cNvSpPr txBox="1">
            <a:spLocks noChangeArrowheads="1"/>
          </p:cNvSpPr>
          <p:nvPr/>
        </p:nvSpPr>
        <p:spPr bwMode="auto">
          <a:xfrm>
            <a:off x="7341008" y="3475462"/>
            <a:ext cx="1232049" cy="236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938" b="0" dirty="0">
                <a:solidFill>
                  <a:schemeClr val="bg1"/>
                </a:solidFill>
                <a:latin typeface="Avenir Next" panose="020B0503020202020204" pitchFamily="34" charset="0"/>
                <a:ea typeface="Avenir Next" panose="020B0503020202020204" pitchFamily="34" charset="0"/>
                <a:cs typeface="Avenir Next" panose="020B0503020202020204" pitchFamily="34" charset="0"/>
              </a:rPr>
              <a:t>References</a:t>
            </a:r>
          </a:p>
        </p:txBody>
      </p:sp>
      <p:sp>
        <p:nvSpPr>
          <p:cNvPr id="16408" name="TextBox 53">
            <a:extLst>
              <a:ext uri="{FF2B5EF4-FFF2-40B4-BE49-F238E27FC236}">
                <a16:creationId xmlns:a16="http://schemas.microsoft.com/office/drawing/2014/main" id="{F7F3B8E2-6353-6587-C862-B45287C2833F}"/>
              </a:ext>
            </a:extLst>
          </p:cNvPr>
          <p:cNvSpPr txBox="1">
            <a:spLocks noChangeArrowheads="1"/>
          </p:cNvSpPr>
          <p:nvPr/>
        </p:nvSpPr>
        <p:spPr bwMode="auto">
          <a:xfrm>
            <a:off x="6948314" y="3891293"/>
            <a:ext cx="2152996"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en-US" sz="750" dirty="0"/>
              <a:t>Lorem Ipsum</a:t>
            </a:r>
            <a:r>
              <a:rPr lang="en-US" altLang="en-US" sz="750" b="0" dirty="0"/>
              <a:t> is simply dummy text of the printing and typesetting industry. Lorem Ipsum has been the industry's standard dummy text ever since the 1500s, when an unknown printer took a galley of type and scrambled it to make a type specimen book. It has survived not only five centuries.</a:t>
            </a:r>
          </a:p>
        </p:txBody>
      </p:sp>
    </p:spTree>
  </p:cSld>
  <p:clrMapOvr>
    <a:masterClrMapping/>
  </p:clrMapOvr>
  <p:transition spd="med">
    <p:fad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6559</TotalTime>
  <Words>533</Words>
  <Application>Microsoft Office PowerPoint</Application>
  <PresentationFormat>On-screen Show (16:9)</PresentationFormat>
  <Paragraphs>17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vt:lpstr>
      <vt:lpstr>Calibri</vt:lpstr>
      <vt:lpstr>Gill Sans MT</vt:lpstr>
      <vt:lpstr>Times New Roman</vt:lpstr>
      <vt:lpstr>Gallery</vt:lpstr>
      <vt:lpstr>Poster Title Researchers’ Names Florida Atlantic University, Charles E. Schmidt College of Medicine</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Jay Morris</cp:lastModifiedBy>
  <cp:revision>286</cp:revision>
  <dcterms:created xsi:type="dcterms:W3CDTF">2005-09-12T13:56:44Z</dcterms:created>
  <dcterms:modified xsi:type="dcterms:W3CDTF">2026-04-30T18:56:34Z</dcterms:modified>
</cp:coreProperties>
</file>