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2" r:id="rId7"/>
    <p:sldId id="263" r:id="rId8"/>
    <p:sldId id="258" r:id="rId9"/>
    <p:sldId id="264" r:id="rId10"/>
    <p:sldId id="265" r:id="rId11"/>
    <p:sldId id="266" r:id="rId12"/>
    <p:sldId id="261" r:id="rId13"/>
    <p:sldId id="259" r:id="rId14"/>
    <p:sldId id="267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E1F44CB9-E86D-3C3D-7B99-0158E4539C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290868A-24C3-117E-BE9A-244C0DB5D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399E6-9629-EF75-E9C2-306114D6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400">
                <a:solidFill>
                  <a:srgbClr val="002060"/>
                </a:solidFill>
              </a:defRPr>
            </a:lvl4pPr>
            <a:lvl5pPr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9F7A357D-CA57-2D16-E064-D35014F435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0BCD81C7-13D1-81D5-83F3-51FE0D66C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AFB088-ECF2-E9DB-CB3A-9038E81B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4FD6A095-3854-F758-8A86-9BC0C7B1B5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9" name="TextBox 19">
            <a:extLst>
              <a:ext uri="{FF2B5EF4-FFF2-40B4-BE49-F238E27FC236}">
                <a16:creationId xmlns:a16="http://schemas.microsoft.com/office/drawing/2014/main" id="{9844ED79-8384-25BE-E788-B2638ADE04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F658FD2-8739-8904-8EC7-21E68D674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81560E8-B753-31B2-6138-C90613E2A9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0450" y="1439863"/>
            <a:ext cx="10293350" cy="3719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i="1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83845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4FD6A095-3854-F758-8A86-9BC0C7B1B5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9" name="TextBox 19">
            <a:extLst>
              <a:ext uri="{FF2B5EF4-FFF2-40B4-BE49-F238E27FC236}">
                <a16:creationId xmlns:a16="http://schemas.microsoft.com/office/drawing/2014/main" id="{9844ED79-8384-25BE-E788-B2638ADE04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F658FD2-8739-8904-8EC7-21E68D674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21463-72AC-21F2-7F7F-68C91612EC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5185756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4246F3-0E20-4C4E-A2B5-C621C27FAAB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68045" y="1906969"/>
            <a:ext cx="5185756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FE6D0-F808-F031-6F65-8EF7576823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5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D47CF9F-EFD3-40F2-4724-C7604F414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76049"/>
            <a:ext cx="5157787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2E8C574-D854-1E38-4211-D5D9E36F6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961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BC981FF-E8FD-5ECE-8DB3-08390E6FF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76049"/>
            <a:ext cx="5183188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2084949-743A-C353-8458-4A75E67D1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961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AE55382-BED0-2A05-77EF-E644840C5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4FD6A095-3854-F758-8A86-9BC0C7B1B5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9" name="TextBox 19">
            <a:extLst>
              <a:ext uri="{FF2B5EF4-FFF2-40B4-BE49-F238E27FC236}">
                <a16:creationId xmlns:a16="http://schemas.microsoft.com/office/drawing/2014/main" id="{9844ED79-8384-25BE-E788-B2638ADE04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F658FD2-8739-8904-8EC7-21E68D674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81560E8-B753-31B2-6138-C90613E2A9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3964" y="1441273"/>
            <a:ext cx="10724072" cy="321840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0" b="1" i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76858-1C42-115B-B396-6DA4DC673B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6536" y="4714876"/>
            <a:ext cx="10731500" cy="1409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238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AE55382-BED0-2A05-77EF-E644840C5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6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AE55382-BED0-2A05-77EF-E644840C5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626166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8" y="1454042"/>
            <a:ext cx="10883348" cy="495669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F82C69A6-AB7B-0FA3-9649-9D3A797A3F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0" y="110809"/>
            <a:ext cx="1371559" cy="105984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A5CA7A7-E7AB-15DF-DFED-A7D9BBCE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80036" cy="91633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18F54-733A-77B0-225A-723DB4167B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3BE14E10-2A3D-1F6E-80AC-5725F38902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C4C25F96-8351-E81A-BEE6-1D3200840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06470B-616B-FB34-19DF-D37DE452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69" y="749663"/>
            <a:ext cx="8352465" cy="9410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677C1E-7D40-9C8C-01F1-9FD7329976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FE45F0-DF73-300E-865B-114939595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B64CB8-9509-499E-8F4F-41E9ABDA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60" r:id="rId5"/>
    <p:sldLayoutId id="2147483657" r:id="rId6"/>
    <p:sldLayoutId id="2147483659" r:id="rId7"/>
    <p:sldLayoutId id="2147483651" r:id="rId8"/>
    <p:sldLayoutId id="2147483653" r:id="rId9"/>
    <p:sldLayoutId id="2147483652" r:id="rId10"/>
    <p:sldLayoutId id="2147483658" r:id="rId11"/>
    <p:sldLayoutId id="2147483654" r:id="rId12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3A62B-94E1-C46C-2827-688D3268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5CDB0-E062-1228-9134-2F56477DA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B3E06-ACE2-900A-21F9-F6934DEE26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0E0FB-06FA-4BA4-424C-F1651C74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3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08B6-0450-6B82-3DC2-7FC02902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C3E5A-E13C-B6E0-2318-121EEE1BB1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A8B7-D96E-FB09-879E-1D570EF5D1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1AF1B-A430-F087-2753-2C64012C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90E209-83A2-E8F1-9D57-7777D38E0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B69245-E0A9-275E-1088-BE049D0EC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8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2F8A86-8F48-25C9-6B17-60FED27E29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3D3F-64AC-EC71-F950-7BBFE55A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9651-32FF-FCBB-AB8B-949B6F28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EAC73-B712-9111-9456-70A4E414C2A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48F9-05CF-1643-E400-E44F18C3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00C14-8892-8834-FA4E-E93BEFD22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C5BCC-F864-9804-99DC-9ABCCD92996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4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D2FE-65E2-F2E3-91E9-A6A87F7D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06A1B-C75B-CE35-C802-33EEE0F0CE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FFD53-42B7-95EB-FEDD-E8A93D17CB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7EDBE-6274-BE8F-6C8A-309896572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B4CE2-6FD0-5428-B126-622AB98FF3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8D58F-CF38-2B1C-F7EB-CA124D2831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13A4D1-2464-DF8D-B071-8E1B2E64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35DDE-A893-E8A7-8726-3CC282B2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CD30E-8557-1C29-C992-E9B35BA722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0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B55B5E-A46A-7571-09AC-856133AFAD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C6488-A398-BA23-3721-86C184DBB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5A4A5-04A1-3457-D27D-FD818B3B0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8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9E06-7000-D63C-A497-7E31A47F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24CC9-4DA0-6FAF-B575-5C98A442F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BDE790-1849-C8EE-57CB-3EB1E3A09A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9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56D333-9F6E-0A87-770B-81629FB8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BD54A6-CCCD-2044-EAEE-56199F00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DFDEF-1B51-B95B-5EEE-018FCF7297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5503C-43BF-F8FF-50A7-A63B170F83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2AA0-2A8A-9580-B6B7-DF8EAB9A82B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4E054-E078-3EE2-9449-BED98DC9B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DB64CB8-9509-499E-8F4F-41E9ABDA8E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U 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66"/>
      </a:accent1>
      <a:accent2>
        <a:srgbClr val="CC0000"/>
      </a:accent2>
      <a:accent3>
        <a:srgbClr val="4D4C55"/>
      </a:accent3>
      <a:accent4>
        <a:srgbClr val="CCCCCC"/>
      </a:accent4>
      <a:accent5>
        <a:srgbClr val="003366"/>
      </a:accent5>
      <a:accent6>
        <a:srgbClr val="CC0000"/>
      </a:accent6>
      <a:hlink>
        <a:srgbClr val="003366"/>
      </a:hlink>
      <a:folHlink>
        <a:srgbClr val="0033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18BC2C-B151-455C-A247-B67A9CB61830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d43c7790-83f6-48a0-8fee-caff8b8989fc"/>
    <ds:schemaRef ds:uri="http://schemas.openxmlformats.org/package/2006/metadata/core-properties"/>
    <ds:schemaRef ds:uri="191a8ad3-b87d-4954-8e56-4f9a08167de3"/>
    <ds:schemaRef ds:uri="099b29d4-a3d8-462c-83b1-056f7d53c45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22987</TotalTime>
  <Words>11</Words>
  <Application>Microsoft Office PowerPoint</Application>
  <PresentationFormat>Widescreen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288</cp:revision>
  <dcterms:created xsi:type="dcterms:W3CDTF">2020-04-13T14:49:35Z</dcterms:created>
  <dcterms:modified xsi:type="dcterms:W3CDTF">2025-05-29T19:42:47Z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