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D51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2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5" d="100"/>
          <a:sy n="145" d="100"/>
        </p:scale>
        <p:origin x="440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CB4541-B57E-B34D-8F0E-37B0B0BFB9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C53B9-1A3F-D047-BC3B-FFB17729F8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DEAF-DEB5-8048-B1CF-89F4B4725D67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0E8B2-2C82-6140-ADFE-2CEBEB227A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4AAB9-45E5-B240-895F-BC0B576DE8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FFA0B-F30E-6F45-9B2C-1570ADDD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4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E3CA4-39A0-7B4A-B050-B26139FFCB52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1D372-69D7-9A45-BD4D-6539E4CA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9502D298-494D-0203-5EA2-32F3F97BB5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26589" y="3619501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latin typeface="Avenir Nex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AD22E9-A202-5B27-5BC3-41D1477836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27338" y="1570038"/>
            <a:ext cx="9144000" cy="18589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2AC3BA-CB92-4CDC-9608-0C77F2C4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4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6E5C72B-8216-D043-ADFF-C5BEADBCC556}"/>
              </a:ext>
            </a:extLst>
          </p:cNvPr>
          <p:cNvGrpSpPr/>
          <p:nvPr userDrawn="1"/>
        </p:nvGrpSpPr>
        <p:grpSpPr>
          <a:xfrm>
            <a:off x="9430186" y="0"/>
            <a:ext cx="2761816" cy="6858001"/>
            <a:chOff x="7224457" y="0"/>
            <a:chExt cx="4967545" cy="6858001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63807E24-A103-C142-9C89-EDC482D5E0B7}"/>
                </a:ext>
              </a:extLst>
            </p:cNvPr>
            <p:cNvSpPr/>
            <p:nvPr/>
          </p:nvSpPr>
          <p:spPr>
            <a:xfrm rot="16200000" flipH="1">
              <a:off x="6537569" y="1000369"/>
              <a:ext cx="5892800" cy="3892062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12A6FCE-6E37-E94A-A993-115C532C0135}"/>
                </a:ext>
              </a:extLst>
            </p:cNvPr>
            <p:cNvSpPr/>
            <p:nvPr/>
          </p:nvSpPr>
          <p:spPr>
            <a:xfrm flipH="1">
              <a:off x="7224457" y="3322553"/>
              <a:ext cx="4967540" cy="3535448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462C4B59-370B-7143-BC02-A182CEF5F575}"/>
                </a:ext>
              </a:extLst>
            </p:cNvPr>
            <p:cNvSpPr/>
            <p:nvPr/>
          </p:nvSpPr>
          <p:spPr>
            <a:xfrm rot="16200000" flipH="1">
              <a:off x="7201876" y="980833"/>
              <a:ext cx="5970956" cy="4009292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063AAB28-6BEE-F744-9D6D-955BA404FC25}"/>
                </a:ext>
              </a:extLst>
            </p:cNvPr>
            <p:cNvSpPr/>
            <p:nvPr/>
          </p:nvSpPr>
          <p:spPr>
            <a:xfrm rot="16200000" flipH="1">
              <a:off x="7299569" y="1000369"/>
              <a:ext cx="5892800" cy="3892062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AFDC4B82-BD52-F840-880B-E27DB294595C}"/>
                </a:ext>
              </a:extLst>
            </p:cNvPr>
            <p:cNvSpPr/>
            <p:nvPr/>
          </p:nvSpPr>
          <p:spPr>
            <a:xfrm rot="16200000" flipH="1">
              <a:off x="7551616" y="974973"/>
              <a:ext cx="5615355" cy="3665416"/>
            </a:xfrm>
            <a:prstGeom prst="rtTriangl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36ABA2AE-A557-B26C-57D5-83A2D1F8F1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8613" y="5694445"/>
            <a:ext cx="1957722" cy="1084470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E25ED6C-ECAE-734B-CA85-3A5E049A0D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61272" y="6356350"/>
            <a:ext cx="2743200" cy="365125"/>
          </a:xfrm>
        </p:spPr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142D876-02F2-7749-81A1-3B9333D623B2}"/>
              </a:ext>
            </a:extLst>
          </p:cNvPr>
          <p:cNvGrpSpPr/>
          <p:nvPr userDrawn="1"/>
        </p:nvGrpSpPr>
        <p:grpSpPr>
          <a:xfrm>
            <a:off x="8955536" y="0"/>
            <a:ext cx="3236464" cy="6858000"/>
            <a:chOff x="5845908" y="0"/>
            <a:chExt cx="6346092" cy="6858000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9DD1EFBA-AFA3-8043-A5A0-915100841FBA}"/>
                </a:ext>
              </a:extLst>
            </p:cNvPr>
            <p:cNvSpPr/>
            <p:nvPr/>
          </p:nvSpPr>
          <p:spPr>
            <a:xfrm rot="16200000" flipH="1">
              <a:off x="7033112" y="958116"/>
              <a:ext cx="5808295" cy="3892064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CA88C73A-897D-C046-BD5A-CC75F26223E0}"/>
                </a:ext>
              </a:extLst>
            </p:cNvPr>
            <p:cNvSpPr/>
            <p:nvPr/>
          </p:nvSpPr>
          <p:spPr>
            <a:xfrm flipH="1">
              <a:off x="5845908" y="1371600"/>
              <a:ext cx="6346092" cy="5486400"/>
            </a:xfrm>
            <a:prstGeom prst="rtTriangl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D852E613-CC4A-3C42-BC37-A56F9F2DD884}"/>
                </a:ext>
              </a:extLst>
            </p:cNvPr>
            <p:cNvSpPr/>
            <p:nvPr/>
          </p:nvSpPr>
          <p:spPr>
            <a:xfrm rot="16200000" flipH="1">
              <a:off x="7201876" y="980833"/>
              <a:ext cx="5970956" cy="4009292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AB9B96FD-A3BE-2B4A-BB1C-FE2024122D06}"/>
                </a:ext>
              </a:extLst>
            </p:cNvPr>
            <p:cNvSpPr/>
            <p:nvPr/>
          </p:nvSpPr>
          <p:spPr>
            <a:xfrm rot="16200000" flipH="1">
              <a:off x="7299569" y="1000369"/>
              <a:ext cx="5892800" cy="3892062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243BA0AD-AECD-9FA6-DAA0-8556A6357B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2195" y="5694445"/>
            <a:ext cx="1957722" cy="108447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47F8AB8-0537-1232-3F6B-A8AD73CC6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61" y="1384540"/>
            <a:ext cx="9211434" cy="30638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1" i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4507502-6C99-6103-696C-5F6D84122E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288700" y="6355032"/>
            <a:ext cx="2743200" cy="365125"/>
          </a:xfrm>
        </p:spPr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65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142D876-02F2-7749-81A1-3B9333D623B2}"/>
              </a:ext>
            </a:extLst>
          </p:cNvPr>
          <p:cNvGrpSpPr/>
          <p:nvPr userDrawn="1"/>
        </p:nvGrpSpPr>
        <p:grpSpPr>
          <a:xfrm>
            <a:off x="8955536" y="0"/>
            <a:ext cx="3236464" cy="6858000"/>
            <a:chOff x="5845908" y="0"/>
            <a:chExt cx="6346092" cy="6858000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9DD1EFBA-AFA3-8043-A5A0-915100841FBA}"/>
                </a:ext>
              </a:extLst>
            </p:cNvPr>
            <p:cNvSpPr/>
            <p:nvPr/>
          </p:nvSpPr>
          <p:spPr>
            <a:xfrm rot="16200000" flipH="1">
              <a:off x="7033112" y="958116"/>
              <a:ext cx="5808295" cy="3892064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CA88C73A-897D-C046-BD5A-CC75F26223E0}"/>
                </a:ext>
              </a:extLst>
            </p:cNvPr>
            <p:cNvSpPr/>
            <p:nvPr/>
          </p:nvSpPr>
          <p:spPr>
            <a:xfrm flipH="1">
              <a:off x="5845908" y="1371600"/>
              <a:ext cx="6346092" cy="5486400"/>
            </a:xfrm>
            <a:prstGeom prst="rtTriangl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D852E613-CC4A-3C42-BC37-A56F9F2DD884}"/>
                </a:ext>
              </a:extLst>
            </p:cNvPr>
            <p:cNvSpPr/>
            <p:nvPr/>
          </p:nvSpPr>
          <p:spPr>
            <a:xfrm rot="16200000" flipH="1">
              <a:off x="7201876" y="980833"/>
              <a:ext cx="5970956" cy="4009292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AB9B96FD-A3BE-2B4A-BB1C-FE2024122D06}"/>
                </a:ext>
              </a:extLst>
            </p:cNvPr>
            <p:cNvSpPr/>
            <p:nvPr/>
          </p:nvSpPr>
          <p:spPr>
            <a:xfrm rot="16200000" flipH="1">
              <a:off x="7299569" y="1000369"/>
              <a:ext cx="5892800" cy="3892062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243BA0AD-AECD-9FA6-DAA0-8556A6357B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2195" y="5694445"/>
            <a:ext cx="1957722" cy="10844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49990E-A040-3574-2CDB-F48D61148780}"/>
              </a:ext>
            </a:extLst>
          </p:cNvPr>
          <p:cNvSpPr txBox="1"/>
          <p:nvPr userDrawn="1"/>
        </p:nvSpPr>
        <p:spPr>
          <a:xfrm>
            <a:off x="259451" y="2389476"/>
            <a:ext cx="99476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B47402-955A-5DBF-4EED-32B35F2865BF}"/>
              </a:ext>
            </a:extLst>
          </p:cNvPr>
          <p:cNvGrpSpPr/>
          <p:nvPr userDrawn="1"/>
        </p:nvGrpSpPr>
        <p:grpSpPr>
          <a:xfrm>
            <a:off x="962125" y="3686847"/>
            <a:ext cx="8640567" cy="1604991"/>
            <a:chOff x="1520575" y="3578892"/>
            <a:chExt cx="8640567" cy="1604991"/>
          </a:xfrm>
        </p:grpSpPr>
        <p:sp>
          <p:nvSpPr>
            <p:cNvPr id="11" name="TextBox 19">
              <a:extLst>
                <a:ext uri="{FF2B5EF4-FFF2-40B4-BE49-F238E27FC236}">
                  <a16:creationId xmlns:a16="http://schemas.microsoft.com/office/drawing/2014/main" id="{BB65C217-FF87-99F4-8C2C-7B7D1960C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9">
              <a:extLst>
                <a:ext uri="{FF2B5EF4-FFF2-40B4-BE49-F238E27FC236}">
                  <a16:creationId xmlns:a16="http://schemas.microsoft.com/office/drawing/2014/main" id="{E0EE5C22-9366-BF00-AAE5-B6803F424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61675C6-995B-0AE3-6B23-6584313B715A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6F242CA-481C-190D-D84E-A12A8F333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A0F2E716-65B5-11CA-5F94-94A1F48843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185847DF-47F6-5E2C-113B-4C1A1D4204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D2090656-AB05-B654-81B3-9FEF68EC7B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9700564-0709-4113-C356-4BB244F970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216C2622-4DD0-6897-A5F4-82D6D775F6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289974" y="6325305"/>
            <a:ext cx="2743200" cy="365125"/>
          </a:xfrm>
        </p:spPr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5E8B-8ADD-5C15-ECC0-39DD9A80D3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4" y="388938"/>
            <a:ext cx="9484501" cy="82738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/>
            </a:lvl1pPr>
          </a:lstStyle>
          <a:p>
            <a:pPr lvl="0"/>
            <a:r>
              <a:rPr lang="en-US" dirty="0"/>
              <a:t>Click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D61550F-CE63-9EB0-D893-72E8519D4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1825625"/>
            <a:ext cx="94845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620D39-2461-33F2-A8BD-FE31093AFA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0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DDC6E27-0CCA-7B4E-8315-7B32FC6395D1}"/>
              </a:ext>
            </a:extLst>
          </p:cNvPr>
          <p:cNvGrpSpPr/>
          <p:nvPr userDrawn="1"/>
        </p:nvGrpSpPr>
        <p:grpSpPr>
          <a:xfrm>
            <a:off x="0" y="0"/>
            <a:ext cx="2682115" cy="6887395"/>
            <a:chOff x="0" y="0"/>
            <a:chExt cx="2682115" cy="6887395"/>
          </a:xfrm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2B41738B-5E59-6149-89D9-ACA1D8918B12}"/>
                </a:ext>
              </a:extLst>
            </p:cNvPr>
            <p:cNvSpPr/>
            <p:nvPr/>
          </p:nvSpPr>
          <p:spPr>
            <a:xfrm rot="10800000" flipH="1">
              <a:off x="137009" y="1343780"/>
              <a:ext cx="2545106" cy="553626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23C66EF9-0E20-0F4C-A469-BCE00FDCFD72}"/>
                </a:ext>
              </a:extLst>
            </p:cNvPr>
            <p:cNvSpPr/>
            <p:nvPr/>
          </p:nvSpPr>
          <p:spPr>
            <a:xfrm rot="10800000" flipH="1">
              <a:off x="105913" y="0"/>
              <a:ext cx="2244450" cy="5814180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A4EB536B-0A57-AB4D-A139-DFDB9CCB76DC}"/>
                </a:ext>
              </a:extLst>
            </p:cNvPr>
            <p:cNvSpPr/>
            <p:nvPr/>
          </p:nvSpPr>
          <p:spPr>
            <a:xfrm>
              <a:off x="9253" y="832454"/>
              <a:ext cx="2187456" cy="6040243"/>
            </a:xfrm>
            <a:prstGeom prst="rtTriangle">
              <a:avLst/>
            </a:prstGeom>
            <a:solidFill>
              <a:srgbClr val="00457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E22D6523-E583-0B42-B4FB-A6CABC248E56}"/>
                </a:ext>
              </a:extLst>
            </p:cNvPr>
            <p:cNvSpPr/>
            <p:nvPr/>
          </p:nvSpPr>
          <p:spPr>
            <a:xfrm rot="10800000" flipH="1">
              <a:off x="0" y="0"/>
              <a:ext cx="2187456" cy="5806831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Diagonal Stripe 7">
              <a:extLst>
                <a:ext uri="{FF2B5EF4-FFF2-40B4-BE49-F238E27FC236}">
                  <a16:creationId xmlns:a16="http://schemas.microsoft.com/office/drawing/2014/main" id="{DC4C37C2-3DDA-4C4E-9699-D942B7851DC8}"/>
                </a:ext>
              </a:extLst>
            </p:cNvPr>
            <p:cNvSpPr/>
            <p:nvPr/>
          </p:nvSpPr>
          <p:spPr>
            <a:xfrm>
              <a:off x="9253" y="7348"/>
              <a:ext cx="2187455" cy="5251473"/>
            </a:xfrm>
            <a:prstGeom prst="diagStrip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B2A06F9E-06CD-594B-AF21-D48A270EB794}"/>
                </a:ext>
              </a:extLst>
            </p:cNvPr>
            <p:cNvSpPr/>
            <p:nvPr/>
          </p:nvSpPr>
          <p:spPr>
            <a:xfrm rot="10800000" flipH="1">
              <a:off x="9253" y="1351129"/>
              <a:ext cx="2545106" cy="5536266"/>
            </a:xfrm>
            <a:prstGeom prst="diagStrip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E86F90DA-7760-AB42-AD46-71FCB311A8BC}"/>
                </a:ext>
              </a:extLst>
            </p:cNvPr>
            <p:cNvSpPr/>
            <p:nvPr/>
          </p:nvSpPr>
          <p:spPr>
            <a:xfrm>
              <a:off x="0" y="2695840"/>
              <a:ext cx="2146365" cy="4191555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Diagonal Stripe 10">
              <a:extLst>
                <a:ext uri="{FF2B5EF4-FFF2-40B4-BE49-F238E27FC236}">
                  <a16:creationId xmlns:a16="http://schemas.microsoft.com/office/drawing/2014/main" id="{BE6A17A3-4732-2248-AFEF-F7C4500B45A9}"/>
                </a:ext>
              </a:extLst>
            </p:cNvPr>
            <p:cNvSpPr/>
            <p:nvPr/>
          </p:nvSpPr>
          <p:spPr>
            <a:xfrm>
              <a:off x="0" y="0"/>
              <a:ext cx="2055445" cy="5329625"/>
            </a:xfrm>
            <a:prstGeom prst="diagStrip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" name="Picture 1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516A66AD-C3B9-B4A9-6AB4-485B0F5E16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008" y="5496491"/>
            <a:ext cx="1957722" cy="1084470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28696F0-C8A1-E6D0-1B9B-32BB001440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78119" y="377352"/>
            <a:ext cx="9484501" cy="82738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6E2800-2BFC-DA40-F61D-73757F8FD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8120" y="1814039"/>
            <a:ext cx="9484501" cy="4351338"/>
          </a:xfrm>
          <a:prstGeom prst="rect">
            <a:avLst/>
          </a:prstGeom>
        </p:spPr>
        <p:txBody>
          <a:bodyPr/>
          <a:lstStyle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8F49CD7D-E7C3-206A-3400-8408AF100A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7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79F4C-277D-9262-48E3-560F7E9352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2700" y="1622303"/>
            <a:ext cx="9626600" cy="2897938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042F6B-FF46-BD0A-83BB-42657CC1D5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2700" y="4520241"/>
            <a:ext cx="9626600" cy="16425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8974012-7D9E-8A5E-54FA-E2A665D0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5E8B-8ADD-5C15-ECC0-39DD9A80D3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4" y="388938"/>
            <a:ext cx="9484501" cy="82738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1FA6E2E-5C30-5C05-E9A2-5063C61B9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4" y="1825625"/>
            <a:ext cx="5181600" cy="4351338"/>
          </a:xfrm>
          <a:prstGeom prst="rect">
            <a:avLst/>
          </a:prstGeom>
        </p:spPr>
        <p:txBody>
          <a:bodyPr/>
          <a:lstStyle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A12C6C7-DE30-0162-BBFD-8A32401A1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5474" y="1825625"/>
            <a:ext cx="5181600" cy="4351338"/>
          </a:xfrm>
          <a:prstGeom prst="rect">
            <a:avLst/>
          </a:prstGeom>
        </p:spPr>
        <p:txBody>
          <a:bodyPr/>
          <a:lstStyle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1792BC4-CB1E-F35A-EBCA-89113F7FA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2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5E8B-8ADD-5C15-ECC0-39DD9A80D3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4" y="388938"/>
            <a:ext cx="9484501" cy="82738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818C6A5-6F86-C886-5A60-5319EBD0B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681163"/>
            <a:ext cx="5157787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49205A4-8DD7-B933-0ED3-C19C9A362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4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DC19FC65-B5B6-322E-366D-33A50D15E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03886" y="1681163"/>
            <a:ext cx="51831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D45C11DE-61B1-1C53-5851-627FBD51A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03886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D9C8265-6EBA-74D7-626D-529E3272BD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4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C422E7-4333-E746-AAD8-781C50D38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01" y="727074"/>
            <a:ext cx="3198812" cy="1192146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BCBF925-CAF7-E656-E9EB-E43F7992E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555" y="727075"/>
            <a:ext cx="6178977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81D11C2-3DDE-51CE-C5E9-ED39952B4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1601" y="2327274"/>
            <a:ext cx="3198812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9E726D-CB52-E2E5-BE4F-C1D284B27EDF}"/>
              </a:ext>
            </a:extLst>
          </p:cNvPr>
          <p:cNvSpPr/>
          <p:nvPr userDrawn="1"/>
        </p:nvSpPr>
        <p:spPr>
          <a:xfrm rot="5400000">
            <a:off x="2007091" y="523840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C8D7140-85CB-0584-9B71-54896F8D24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4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81F58-DD3F-CBA4-31D8-2BC38B888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52134" y="727075"/>
            <a:ext cx="5989016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venir Nex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1C13D44-CC91-CBB3-2F44-585B2930B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551" y="2327274"/>
            <a:ext cx="3198812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87D124D-DB6B-62C4-A1F9-BDC0FC31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51" y="727074"/>
            <a:ext cx="3198812" cy="1192146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81ECB3-D8B4-9601-BB7A-EB493E81F8D3}"/>
              </a:ext>
            </a:extLst>
          </p:cNvPr>
          <p:cNvSpPr/>
          <p:nvPr userDrawn="1"/>
        </p:nvSpPr>
        <p:spPr>
          <a:xfrm rot="5400000">
            <a:off x="2006041" y="523840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1AB8D6E-CD5C-40DA-0117-6A509FFC52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D0CABF9-E7DE-086D-CCE7-DB39C09F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9576" y="365126"/>
            <a:ext cx="7834223" cy="81053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E874FC-BF88-0E5C-1975-0AD9EF4F0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8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D153F6A3-F988-7940-80C9-9398FEEE4DE4}"/>
              </a:ext>
            </a:extLst>
          </p:cNvPr>
          <p:cNvSpPr/>
          <p:nvPr userDrawn="1"/>
        </p:nvSpPr>
        <p:spPr>
          <a:xfrm rot="5400000">
            <a:off x="466493" y="-266700"/>
            <a:ext cx="3048000" cy="35814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53586014-50AE-7244-88D1-424A7EE728BE}"/>
              </a:ext>
            </a:extLst>
          </p:cNvPr>
          <p:cNvSpPr/>
          <p:nvPr userDrawn="1"/>
        </p:nvSpPr>
        <p:spPr>
          <a:xfrm rot="5400000">
            <a:off x="266700" y="-266700"/>
            <a:ext cx="3048000" cy="3581400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F41AC89-067E-454C-990C-7AAAF2BC3333}"/>
              </a:ext>
            </a:extLst>
          </p:cNvPr>
          <p:cNvSpPr/>
          <p:nvPr userDrawn="1"/>
        </p:nvSpPr>
        <p:spPr>
          <a:xfrm>
            <a:off x="0" y="1849740"/>
            <a:ext cx="3985667" cy="5008260"/>
          </a:xfrm>
          <a:prstGeom prst="rtTriangle">
            <a:avLst/>
          </a:prstGeom>
          <a:solidFill>
            <a:srgbClr val="0045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9CA2EDCA-F821-9D99-11D4-BEDF5D00682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723" y="5200214"/>
            <a:ext cx="2784727" cy="154258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E7629-4E12-9901-F32D-8E72B2879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5107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33C5A4-EB36-4612-9500-70A0750C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62" r:id="rId3"/>
    <p:sldLayoutId id="2147483666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64" r:id="rId10"/>
    <p:sldLayoutId id="2147483663" r:id="rId11"/>
    <p:sldLayoutId id="214748367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 descr="Title">
            <a:extLst>
              <a:ext uri="{FF2B5EF4-FFF2-40B4-BE49-F238E27FC236}">
                <a16:creationId xmlns:a16="http://schemas.microsoft.com/office/drawing/2014/main" id="{59BA8398-AEF7-760F-7C7D-AC5A647FE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5F1ED24-96CC-877D-77BE-395EB5C037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8F08B6-8244-83D2-3104-D50FBC37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3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EC1210-5559-C093-CE5D-FF6F87D7CB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1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0D1AC-2B62-65B3-CA66-3A39E6C75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D6C41D-1463-E207-B8D5-DFF8CA9954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4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49C8A-C36E-1944-2FDE-1FB5D1BC16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5AD9983-5B0B-56CB-DD67-8A6AA358DD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EE90F-5F54-F571-568E-905E0E66D0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DBF16-0BBB-1233-1F52-9A9998D3A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6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1E5807-4EA7-2B16-0DAE-8E513EAB0D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9EF5-A8E2-AF74-6987-8773E7C1F2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7B2C-CAE8-0B46-AE28-B41FC3C7F4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0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201CF5-7321-0AA7-66C5-6132B41972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418F1-E5F7-5AFC-6315-BA64F7F341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5CD5E-B54D-900E-00B0-3C6FDA576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B8A995-6B55-813B-26D6-82B921ECD3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49EDE-47A1-B0D1-D6C7-F7D50B092F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C3CB8-218F-AD4A-E7BD-2655B0FD7C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42D3C-B11D-8550-4360-2F33139C65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1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AE6D72-1E01-3B8B-4399-16635F2E28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46B66-3916-AFC7-A0EB-AAE9B7FB74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03702-B306-7E8F-F0E9-D06E69ACCC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6F87D-E06A-D9D7-C97D-9E98EB772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77114D-D3A6-4EC7-B27B-E7D523788F5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037E4-BD98-8080-88D5-7451EA452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1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46B4F-DE5D-2481-D968-456443F9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D5C8C-F9AF-49AA-AF3D-71EF4B307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D4FD2-3750-F352-40EA-DDBB6FCC4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F27AC-9C85-2BC1-346F-96C6FB911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4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5F1440C-6B4A-4FC1-654E-0DAE41FF4627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6B493-AA8E-A619-70E8-A1D1D90F9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D5EEC5-0E69-3E9B-72D1-902C641D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8855A-DFDF-C730-71EB-58F00DE12A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3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84A12-DD63-5A59-5CC7-274DD0B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AD29A8-34DD-6122-B5EB-6816D21746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C5A4-EB36-4612-9500-70A0750C91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7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Next</vt:lpstr>
      <vt:lpstr>Calibri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Irina Weiner</dc:creator>
  <cp:lastModifiedBy>Samantha Starr</cp:lastModifiedBy>
  <cp:revision>24</cp:revision>
  <dcterms:created xsi:type="dcterms:W3CDTF">2022-01-31T14:37:13Z</dcterms:created>
  <dcterms:modified xsi:type="dcterms:W3CDTF">2025-05-29T19:37:23Z</dcterms:modified>
</cp:coreProperties>
</file>