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C4C7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CB16E-D1FA-4B01-9D76-4124F8DD3DC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F3FE6-A023-4172-BF19-71D91F78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7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FC95-15C3-431E-9983-46C76A5F8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61970"/>
            <a:ext cx="9144000" cy="1257616"/>
          </a:xfrm>
        </p:spPr>
        <p:txBody>
          <a:bodyPr anchor="b">
            <a:normAutofit/>
          </a:bodyPr>
          <a:lstStyle>
            <a:lvl1pPr algn="ctr">
              <a:defRPr sz="48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AAC54-1044-4CA6-8C3C-139B3FF0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008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latin typeface="Avenir Nex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6D05E-4C79-469D-BCE0-13255CF6B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AE6-C7E6-4473-8F09-E654712CF35B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70A48-05C3-446C-A098-E9D5C956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B045C-F949-4B5D-95AE-E0FAB47B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FA6FCE7-A5B6-42AD-9381-75691FB951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6C7DB66-4F55-4F97-A7E9-82A13E4324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2438400"/>
          </a:xfrm>
          <a:prstGeom prst="rect">
            <a:avLst/>
          </a:prstGeom>
          <a:solidFill>
            <a:srgbClr val="C1C4C7">
              <a:alpha val="419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pic>
        <p:nvPicPr>
          <p:cNvPr id="11" name="Picture 10" descr="A logo of an owl&#10;&#10;Description automatically generated">
            <a:extLst>
              <a:ext uri="{FF2B5EF4-FFF2-40B4-BE49-F238E27FC236}">
                <a16:creationId xmlns:a16="http://schemas.microsoft.com/office/drawing/2014/main" id="{A92E9689-603D-3893-DFA1-7C04A59C2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88" y="272792"/>
            <a:ext cx="3785624" cy="209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20734-E93E-446D-A6F5-A5F086C4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DF3E-7C29-41A4-8B24-1071AABAABF2}" type="datetime1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71CA2-B8B5-4ED0-BFC2-BEAB5E8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7B69-04DD-47EE-B398-DA09B2E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077FB5-86ED-9901-BFCF-A2C4E50BD974}"/>
              </a:ext>
            </a:extLst>
          </p:cNvPr>
          <p:cNvSpPr txBox="1"/>
          <p:nvPr userDrawn="1"/>
        </p:nvSpPr>
        <p:spPr>
          <a:xfrm>
            <a:off x="0" y="220967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0282156-EDF5-7B24-C8EA-FDCE687F65AC}"/>
              </a:ext>
            </a:extLst>
          </p:cNvPr>
          <p:cNvGrpSpPr/>
          <p:nvPr userDrawn="1"/>
        </p:nvGrpSpPr>
        <p:grpSpPr>
          <a:xfrm>
            <a:off x="1775716" y="3615969"/>
            <a:ext cx="8640567" cy="1604991"/>
            <a:chOff x="1520575" y="3578892"/>
            <a:chExt cx="8640567" cy="1604991"/>
          </a:xfrm>
        </p:grpSpPr>
        <p:sp>
          <p:nvSpPr>
            <p:cNvPr id="7" name="TextBox 19">
              <a:extLst>
                <a:ext uri="{FF2B5EF4-FFF2-40B4-BE49-F238E27FC236}">
                  <a16:creationId xmlns:a16="http://schemas.microsoft.com/office/drawing/2014/main" id="{105196E3-FFD3-5ABA-6A0B-42378CB681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AB0E2452-005A-BB09-1A5B-96D257957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371A7B2-700D-CE20-F016-86B91761C433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451C79F3-BC93-981F-E2FE-3B7B4C23B8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CFA875B6-30A8-524B-5F46-D917FA5B4A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DFA45431-AE3D-19D7-157C-D08DBAEDCB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626F99B-0F7D-384A-0957-339E80A02F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29BB225-DD2A-7280-2E68-845D1DADDAF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6008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2915-39BC-4D64-9EF6-D5274ED8B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B7EED-0C17-4FFE-8B90-8C887E79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3" y="457201"/>
            <a:ext cx="704464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E835A-BFC8-4342-BB22-75E5EE495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C9296-32C9-4673-91A3-9E43266F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A2EF-9266-4A4F-B180-D8D7EEA6FE45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42771-9EBE-4EF0-AC37-48BC65C5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C21F8-3156-4AE1-8E2F-245BDCE7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B7181-F581-4338-AEEF-62D45005253E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60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F656E-ED32-4E30-8BC4-DA5E0E7CA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41371" y="457201"/>
            <a:ext cx="6914017" cy="5403850"/>
          </a:xfrm>
        </p:spPr>
        <p:txBody>
          <a:bodyPr/>
          <a:lstStyle>
            <a:lvl1pPr marL="0" indent="0">
              <a:buNone/>
              <a:defRPr sz="3200">
                <a:latin typeface="Avenir Nex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35F5F-F7B1-496F-8678-231B2F719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Avenir Nex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7DA08-8875-4112-A5B8-9EC1CB1C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FA99-56EF-4381-94AA-D3366CC24C03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831D-1BFE-4969-A3C1-1713700E8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84E8C-4CC7-40F6-8951-8AB4FA64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FC7862B-A78D-4B68-A3AD-8E5B9BE8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B3ED78-E312-47FE-9948-6CE542564D77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C2C67-0C34-4F8E-A00D-880D7BA6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2248-3A0F-4985-8897-883F3D4D78C3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E6658-66F8-4002-9760-B2CAF488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1DDD-0BE2-41AA-B887-CAF12369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008D6D-0647-4DA2-ADAF-A614AD2E0F7F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8243-8989-4AFE-BF76-7EAECDC3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166417" y="2735875"/>
            <a:ext cx="6009233" cy="81053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D04A7A-02E5-4635-ACC5-4145EE4F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4FC-1001-454A-A071-6285E13F9A61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33D39-FE59-45F2-8CC1-DD2CC365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C91AF-8FC1-4CB1-9C0D-35C148D6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F75244-5CBB-4CE6-8C75-C4BB4215208B}"/>
              </a:ext>
            </a:extLst>
          </p:cNvPr>
          <p:cNvSpPr/>
          <p:nvPr userDrawn="1"/>
        </p:nvSpPr>
        <p:spPr>
          <a:xfrm rot="5400000">
            <a:off x="767034" y="5735729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29229C-88B5-4C39-91C2-525AC346E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2" y="645839"/>
            <a:ext cx="9786257" cy="553112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11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F24E-AA4B-442D-BDAC-9B58F77C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127D7-F20A-4244-86B5-F1E73699D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504CA-0DC4-4666-BBB5-CAA4A323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8C96-8D98-42CB-BC94-CB49DC6C3BDE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0DC1E-456D-42E3-B7E7-891A79C6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4B752-B814-455D-AF3E-48697EFD5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6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F92B-B8F4-4DA3-BA0A-765ACDC2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74E4-8361-4810-801A-8E91E725E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FC749-0837-4805-8F52-F32B9C52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00476-C745-4FF7-9F2C-C07A26C5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C967-F61B-4647-8CD1-A72D5173A14F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E0192-3E12-46C7-80FA-F7A3BCE2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6872D-2B72-472E-A31F-33F4850D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18153A-BFEB-4B1D-8A02-06DB68B25E0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15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3660-4C23-41D0-8EB2-A0471D7C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0058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D2DD-C3AC-4690-9316-8FB5B618F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7E987-1865-40BA-A987-659A3FB8F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C55E8-E49F-4537-9D06-0C40C6C52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5BF2E-1264-4278-B3D4-F89AF54EA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5516C-F4B7-4805-887C-387FBDCE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451-8FF3-4152-9041-0B8590AA49EC}" type="datetime1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97D2D3-3433-4177-A337-70EC6C32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40CB4-1A4E-4BF4-BA35-55DB5DBE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DC912-581A-47DB-A3F2-B1AD5A28C889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88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BB20C-0B38-45E8-AE9D-5CB94CD8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93EB-F4C0-4E4A-9D1B-8D784DE39CD0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653AF-421A-4FC1-A304-E0DBF6FE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989AB-AF31-4A6D-AAF1-ABD893BE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D88223F-5236-4563-8032-C08BC14B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C354D7-1F8E-441A-B884-F37A8B933E8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2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20734-E93E-446D-A6F5-A5F086C4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092-F3CD-425C-BC1E-D6A52598F34B}" type="datetime1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71CA2-B8B5-4ED0-BFC2-BEAB5E8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7B69-04DD-47EE-B398-DA09B2E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FC9-1DB8-4CBF-A636-338338D5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63874"/>
          </a:xfrm>
        </p:spPr>
        <p:txBody>
          <a:bodyPr>
            <a:normAutofit/>
          </a:bodyPr>
          <a:lstStyle>
            <a:lvl1pPr algn="ctr">
              <a:defRPr sz="3600" i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2E4C5-C529-4245-BC69-F7D52EFB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DE4C-A202-4D79-889E-D2AFCD19F167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982C8-BA4F-4CD8-9B96-317645F1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2862A-3296-4E31-A263-26C55D34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B6BCB63-A035-42B7-B275-87D059FE5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20311" y="5124091"/>
            <a:ext cx="5151378" cy="1232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2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5D8F6-F5A7-4C8C-94CE-D86CFC64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400" dirty="0">
                <a:solidFill>
                  <a:srgbClr val="003968"/>
                </a:solidFill>
                <a:latin typeface="Avenir Next"/>
                <a:ea typeface="Avenir Next"/>
                <a:cs typeface="Avenir Next"/>
              </a:rPr>
              <a:t>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14AB5-8134-488C-A955-65A6D949E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981F0-CC8E-4E90-9668-5B9263947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58CD2-EE96-4B7E-8F7F-39E6B98B77D8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3B12-7CAF-47A6-B2D9-7AA2EA83E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C627F-6A09-4CCB-A291-14F35DADE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C7A88-1391-458E-B32C-90009CDF63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E677987-62A5-4AFE-B6A7-52938AFB59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D0F63D02-9DBD-471A-8339-86462D5972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62" r:id="rId10"/>
    <p:sldLayoutId id="2147483656" r:id="rId11"/>
    <p:sldLayoutId id="2147483657" r:id="rId12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636C-3686-4537-AAA0-2C3421AC8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7492C-F002-41FC-B967-D25362B0E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CB176-3AB5-62CD-B8A2-C379ABC0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1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98D2C0-50CE-4A8A-9A2F-9F9E5F29D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F1F75-414F-497F-B048-626C96872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A5462D7-199D-45D8-89AD-85B30486588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C8E70-6F6A-4DAF-9592-20B637A1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B37C2-25AA-42EB-8034-95FA4202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7FB824-AF4A-555A-46F7-C83F3C57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64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F6FB7-7ABB-7AD2-0D64-27563CBE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8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20AE-3A2C-4E2A-A553-A3D86AA4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874E-02B2-4C3F-8160-F0C9983AF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7C946-4EE4-2EAF-7C67-C5BCDE0D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2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8DE51-25B8-4D4F-B649-9A15DE5FF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A45F-241A-49D1-99BB-CC031E08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A488F-A5D9-B95F-1883-DD2D5A54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09A8-3FC4-43D7-BE10-195866D7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73ED-E679-4482-B18F-FBDE650E9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DA89E-7E31-2169-B8C0-BAE2320C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0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FABE-524D-4852-819C-CFD5C4C9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A0A7-F66F-4B80-9AA5-A76938B762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C6B47-F185-4051-8449-D87B7967DE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77478-E434-55D5-C4B6-7B9B434C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8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DED8-9760-43F8-8332-1E56E268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43A07-F665-4396-9EE9-A4A559B321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7EEFD-058B-40EB-9E58-870E73C5C7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AFCDB-3065-4B47-926D-BB3F9F554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EADF0-43B3-4DE7-B855-3DE61B6799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74180-C6C8-818D-5083-618B4B80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42B1-C553-4065-917B-7538F4E71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4A2DB5-EBD0-2A8E-4D29-62A06C79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ACB05D-C2E6-201A-1DA1-83761223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941C-9694-4CBD-8071-5B038522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44127-F998-498F-B5B7-A7280B980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BD42-0171-44B5-B26D-A0FAD1F0A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5451C-8A3A-4B20-5448-17CEFB6E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6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12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Avenir Next</vt:lpstr>
      <vt:lpstr>Calibri</vt:lpstr>
      <vt:lpstr>Calibri Light</vt:lpstr>
      <vt:lpstr>Gill Sans MT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Clevenger</dc:creator>
  <cp:lastModifiedBy>Samantha Starr</cp:lastModifiedBy>
  <cp:revision>14</cp:revision>
  <dcterms:created xsi:type="dcterms:W3CDTF">2020-04-13T14:49:35Z</dcterms:created>
  <dcterms:modified xsi:type="dcterms:W3CDTF">2025-05-29T19:49:51Z</dcterms:modified>
</cp:coreProperties>
</file>