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63" r:id="rId8"/>
    <p:sldId id="264" r:id="rId9"/>
    <p:sldId id="265" r:id="rId10"/>
    <p:sldId id="258" r:id="rId11"/>
    <p:sldId id="259" r:id="rId12"/>
    <p:sldId id="261" r:id="rId13"/>
    <p:sldId id="266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6DD72701-5F28-B15B-B4F8-7EF9722620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0B5E801-0A46-D08B-0DC6-815F53BD9F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8" name="Picture 7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FF810334-3992-B9A3-ACF5-2DC066638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BB8B1-0F1E-86D1-2A3E-21B6B6C4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391BC36-E0AC-20D2-7A51-96329BF0C7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8961B-85C7-8EFA-6636-17524EE7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70" y="954158"/>
            <a:ext cx="7988030" cy="73653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E6358E26-EA9D-62DE-38C9-76FD930988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8E50B-4944-8549-50C2-F64D269662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2976C422-7225-5444-33F5-B2B17BA6E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92055" y="330875"/>
            <a:ext cx="3091502" cy="121962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E87C5-ECC8-FECA-17C4-2E361FA14816}"/>
              </a:ext>
            </a:extLst>
          </p:cNvPr>
          <p:cNvSpPr/>
          <p:nvPr userDrawn="1"/>
        </p:nvSpPr>
        <p:spPr>
          <a:xfrm>
            <a:off x="4492055" y="1550503"/>
            <a:ext cx="3091502" cy="115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1" name="Picture 20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FA28DC01-1BB1-0D17-A393-C439E53BE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85" y="80967"/>
            <a:ext cx="2637362" cy="146095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9CC10-C7F6-3BCF-8B68-23B7EEC0C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1D23A2B-259E-2DEF-5FAD-4BD31EF970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800" y="2819819"/>
            <a:ext cx="9550400" cy="1647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i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1000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2976C422-7225-5444-33F5-B2B17BA6E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92055" y="330875"/>
            <a:ext cx="3091502" cy="121962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E87C5-ECC8-FECA-17C4-2E361FA14816}"/>
              </a:ext>
            </a:extLst>
          </p:cNvPr>
          <p:cNvSpPr/>
          <p:nvPr userDrawn="1"/>
        </p:nvSpPr>
        <p:spPr>
          <a:xfrm>
            <a:off x="4492055" y="1550503"/>
            <a:ext cx="3091502" cy="115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1" name="Picture 20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FA28DC01-1BB1-0D17-A393-C439E53BE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85" y="80967"/>
            <a:ext cx="2637362" cy="146095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9CC10-C7F6-3BCF-8B68-23B7EEC0C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157"/>
            <a:ext cx="10515600" cy="6879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D3E77E3-8B8B-A832-CB7D-F7FFBE219A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283FE3C-364D-ECB0-0A2A-66F26AF21E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7" name="Picture 6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D2E5873B-98AC-838B-9F0C-0042EC8FD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87E32D-2131-D4CB-F3A8-EE25568AD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1520329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6" y="1454042"/>
            <a:ext cx="10088219" cy="495669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25F59-B337-0660-C7B7-9A56AE01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6" y="447261"/>
            <a:ext cx="10088219" cy="760437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15175070-9A31-60A6-7F7C-E821915C8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95980"/>
            <a:ext cx="1221334" cy="67655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76873-7775-D578-F7EB-49F52BD986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27B72-6E1C-841B-182E-CCC4588341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E31CBA3-04C8-1EAB-8BBC-6834A96F68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3575" y="1363663"/>
            <a:ext cx="10999788" cy="3044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000" b="1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84AE18F-5818-A44B-B9F5-24FEF94235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3575" y="4452517"/>
            <a:ext cx="10999788" cy="1603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7190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157"/>
            <a:ext cx="10515600" cy="6879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D3E77E3-8B8B-A832-CB7D-F7FFBE219A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283FE3C-364D-ECB0-0A2A-66F26AF21E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7" name="Picture 6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D2E5873B-98AC-838B-9F0C-0042EC8FD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87E32D-2131-D4CB-F3A8-EE25568AD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803F7A-8868-F4F1-D6D2-053E9ED72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639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04A4B30-07BF-EDC7-24D4-42897BFCA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639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7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157"/>
            <a:ext cx="10515600" cy="6879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D3E77E3-8B8B-A832-CB7D-F7FFBE219A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283FE3C-364D-ECB0-0A2A-66F26AF21E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7" name="Picture 6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D2E5873B-98AC-838B-9F0C-0042EC8FD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87E32D-2131-D4CB-F3A8-EE25568AD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54128-9E41-01B6-0D65-1DCD1C177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9180"/>
            <a:ext cx="5157787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437BD9E-5AFB-4AA1-3AE0-8995AC86E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3092"/>
            <a:ext cx="5157787" cy="3684588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7C37FFF-83F4-F46E-BCC6-C66440B2C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9180"/>
            <a:ext cx="5183188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48B8C-333E-6A86-318C-53BF9063E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43092"/>
            <a:ext cx="5183188" cy="3684588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878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157"/>
            <a:ext cx="10515600" cy="6879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D3E77E3-8B8B-A832-CB7D-F7FFBE219A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283FE3C-364D-ECB0-0A2A-66F26AF21E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7" name="Picture 6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D2E5873B-98AC-838B-9F0C-0042EC8FD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87E32D-2131-D4CB-F3A8-EE25568AD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BB8B1-0F1E-86D1-2A3E-21B6B6C4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6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 anchor="ctr"/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400">
                <a:solidFill>
                  <a:srgbClr val="002060"/>
                </a:solidFill>
              </a:defRPr>
            </a:lvl4pPr>
            <a:lvl5pPr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E033A6C-37C7-E455-A18E-51DFA6885B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E169A18D-574D-2E30-0CCB-747CBAFB66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0"/>
            <a:ext cx="1372032" cy="95415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7" name="Picture 6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54DE777C-E3B7-51E0-FD6B-C93D597D82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0CCD7-8B94-C3C5-417E-32FAA255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D5AF15-DF58-E723-4690-6AF60A0CE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0C07A1-2B17-42DD-98BA-E09671E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52" r:id="rId9"/>
    <p:sldLayoutId id="2147483653" r:id="rId10"/>
    <p:sldLayoutId id="2147483660" r:id="rId11"/>
    <p:sldLayoutId id="2147483654" r:id="rId12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68A6-4FBD-F14F-E1AA-3FFA145D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68C1C-37A8-7D58-D167-AE73DB243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C7A89-DD2A-DD8D-C866-4313EEA963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B2815-5122-4FC6-5E7C-538D7C07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1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3E28BE-6EE1-B333-1B36-D7C4EFC212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F53359-555D-3A9F-F96E-BADEA128C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8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1FBC6A-CF97-D65A-A753-CCABB1C152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7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F512-7E16-5FD5-0905-7922CF46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04470-A99A-578E-095A-3C2F4B851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5ABFD-FE65-CD7C-CDA0-001318E454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F6397D-DCB8-804C-2E23-326D1A376C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B097F-13C1-65D8-D64C-1458E3EC0D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6523B-7DA0-A763-71CE-6B0A97036E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BD8A-8024-02BE-E3C4-8528877D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B780-C712-7D33-F6FA-7D9FB79881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771F5-A082-AA37-70FD-BDDF6C8464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5DA06-EE1A-CE52-044A-D4CD5CD06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3AC6-8367-46E1-EA80-983DDB85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761C-D615-98D9-DA31-D8D00FE6FB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78FB8-8613-DADC-06DB-43CBA21AC9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92A42-9F62-FE8D-A620-565B8B437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D01C61-1838-079C-A1E2-0E93492DAB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1B7E9-BB7F-5E85-2BF1-B4E75E477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C370-4D3A-201C-DAE8-DE045138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46FC9-6803-231D-4C80-5CADCB3320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07BA32-304C-2024-774C-D7A59831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DBD7DC-0CF2-8EF1-DAA2-7232D6B0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C3FA6-969A-59F0-DB44-32A71F8183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0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93BD49-CB6B-9A1B-16C3-8DD32951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1B72B9-7C7D-2965-C662-54B5299A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80FF-AB4D-1F03-3F66-AFA08F9098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82C3D-473C-0EE5-17B3-F125E2A26E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402F-E86E-E6C4-4D4E-4C462DE06B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10871-08A6-EF8C-1464-12604E93DB4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2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9702-0B3B-491A-10B1-39F3A4CF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26B5B-08AE-37DB-BB0B-725D7D059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A794-955D-36D5-705F-10B80D2125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8D53C-BE0D-9A55-0E45-87A0BEA4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7A1-2B17-42DD-98BA-E09671EEDE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U 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66"/>
      </a:accent1>
      <a:accent2>
        <a:srgbClr val="CC0000"/>
      </a:accent2>
      <a:accent3>
        <a:srgbClr val="4D4C55"/>
      </a:accent3>
      <a:accent4>
        <a:srgbClr val="CCCCCC"/>
      </a:accent4>
      <a:accent5>
        <a:srgbClr val="003366"/>
      </a:accent5>
      <a:accent6>
        <a:srgbClr val="CC0000"/>
      </a:accent6>
      <a:hlink>
        <a:srgbClr val="003366"/>
      </a:hlink>
      <a:folHlink>
        <a:srgbClr val="0033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8BC2C-B151-455C-A247-B67A9CB61830}">
  <ds:schemaRefs>
    <ds:schemaRef ds:uri="099b29d4-a3d8-462c-83b1-056f7d53c45a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191a8ad3-b87d-4954-8e56-4f9a08167de3"/>
    <ds:schemaRef ds:uri="d43c7790-83f6-48a0-8fee-caff8b8989fc"/>
  </ds:schemaRefs>
</ds:datastoreItem>
</file>

<file path=customXml/itemProps3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23109</TotalTime>
  <Words>11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286</cp:revision>
  <dcterms:created xsi:type="dcterms:W3CDTF">2020-04-13T14:49:35Z</dcterms:created>
  <dcterms:modified xsi:type="dcterms:W3CDTF">2025-05-29T19:47:01Z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